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89" r:id="rId2"/>
    <p:sldId id="288" r:id="rId3"/>
    <p:sldId id="287" r:id="rId4"/>
    <p:sldId id="278" r:id="rId5"/>
    <p:sldId id="286" r:id="rId6"/>
    <p:sldId id="283" r:id="rId7"/>
    <p:sldId id="284" r:id="rId8"/>
    <p:sldId id="285" r:id="rId9"/>
    <p:sldId id="281" r:id="rId10"/>
    <p:sldId id="279" r:id="rId11"/>
    <p:sldId id="282" r:id="rId12"/>
    <p:sldId id="274" r:id="rId13"/>
    <p:sldId id="273" r:id="rId14"/>
    <p:sldId id="280" r:id="rId15"/>
    <p:sldId id="256" r:id="rId16"/>
    <p:sldId id="269" r:id="rId17"/>
    <p:sldId id="260" r:id="rId18"/>
    <p:sldId id="265" r:id="rId19"/>
    <p:sldId id="270" r:id="rId20"/>
    <p:sldId id="266" r:id="rId21"/>
    <p:sldId id="267" r:id="rId22"/>
    <p:sldId id="271" r:id="rId23"/>
    <p:sldId id="264" r:id="rId24"/>
    <p:sldId id="262" r:id="rId25"/>
    <p:sldId id="272" r:id="rId26"/>
    <p:sldId id="275" r:id="rId27"/>
    <p:sldId id="276" r:id="rId28"/>
    <p:sldId id="258" r:id="rId29"/>
    <p:sldId id="261" r:id="rId30"/>
    <p:sldId id="263" r:id="rId31"/>
    <p:sldId id="259" r:id="rId32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" id="{5D4BF45B-204B-F74C-9982-FFB912F44A28}">
          <p14:sldIdLst>
            <p14:sldId id="289"/>
          </p14:sldIdLst>
        </p14:section>
        <p14:section name="Task1" id="{DECD5FFF-0051-174D-9E2B-86AC9FD96D3D}">
          <p14:sldIdLst>
            <p14:sldId id="288"/>
          </p14:sldIdLst>
        </p14:section>
        <p14:section name="Task2" id="{60A5645C-2896-414E-B95E-1E708B9123ED}">
          <p14:sldIdLst/>
        </p14:section>
        <p14:section name="Task3" id="{94AB6299-78BC-5A41-B003-89F7D9D2BF2B}">
          <p14:sldIdLst>
            <p14:sldId id="287"/>
          </p14:sldIdLst>
        </p14:section>
        <p14:section name="Task4" id="{1D07CFD0-4B88-5C48-BFE6-965CCD9257BB}">
          <p14:sldIdLst>
            <p14:sldId id="278"/>
          </p14:sldIdLst>
        </p14:section>
        <p14:section name="Task5" id="{E84852AB-F5B0-D64D-B486-D47F6F975CA1}">
          <p14:sldIdLst>
            <p14:sldId id="286"/>
            <p14:sldId id="283"/>
            <p14:sldId id="284"/>
            <p14:sldId id="285"/>
          </p14:sldIdLst>
        </p14:section>
        <p14:section name="Backup" id="{9F4E628C-3209-E543-9FEA-1EB3995E3541}">
          <p14:sldIdLst>
            <p14:sldId id="281"/>
            <p14:sldId id="279"/>
            <p14:sldId id="282"/>
            <p14:sldId id="274"/>
            <p14:sldId id="273"/>
            <p14:sldId id="280"/>
            <p14:sldId id="256"/>
            <p14:sldId id="269"/>
            <p14:sldId id="260"/>
            <p14:sldId id="265"/>
            <p14:sldId id="270"/>
            <p14:sldId id="266"/>
            <p14:sldId id="267"/>
            <p14:sldId id="271"/>
            <p14:sldId id="264"/>
            <p14:sldId id="262"/>
            <p14:sldId id="272"/>
            <p14:sldId id="275"/>
            <p14:sldId id="276"/>
            <p14:sldId id="258"/>
            <p14:sldId id="261"/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79635"/>
  </p:normalViewPr>
  <p:slideViewPr>
    <p:cSldViewPr snapToGrid="0" snapToObjects="1">
      <p:cViewPr varScale="1">
        <p:scale>
          <a:sx n="81" d="100"/>
          <a:sy n="81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58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1950 IBM Mainframe</a:t>
            </a:r>
          </a:p>
          <a:p>
            <a:r>
              <a:rPr lang="de-DE" b="0" dirty="0"/>
              <a:t>- </a:t>
            </a:r>
            <a:r>
              <a:rPr lang="de-DE" b="0" dirty="0" err="1"/>
              <a:t>batch</a:t>
            </a:r>
            <a:r>
              <a:rPr lang="de-DE" b="0" dirty="0"/>
              <a:t> - </a:t>
            </a:r>
            <a:r>
              <a:rPr lang="de-DE" b="0" dirty="0" err="1"/>
              <a:t>Fortran</a:t>
            </a:r>
            <a:r>
              <a:rPr lang="de-DE" b="0" dirty="0"/>
              <a:t> – eingabekarte</a:t>
            </a:r>
          </a:p>
          <a:p>
            <a:endParaRPr lang="de-DE" b="0" dirty="0"/>
          </a:p>
          <a:p>
            <a:r>
              <a:rPr lang="de-DE" b="0" dirty="0"/>
              <a:t>PC Area </a:t>
            </a:r>
          </a:p>
          <a:p>
            <a:r>
              <a:rPr lang="de-DE" b="0" dirty="0"/>
              <a:t>– Demokratisierung</a:t>
            </a:r>
          </a:p>
          <a:p>
            <a:endParaRPr lang="de-DE" b="0" dirty="0"/>
          </a:p>
          <a:p>
            <a:r>
              <a:rPr lang="de-DE" b="0" dirty="0"/>
              <a:t>Cloud Area</a:t>
            </a:r>
          </a:p>
          <a:p>
            <a:r>
              <a:rPr lang="de-DE" b="0" dirty="0"/>
              <a:t>- Mitte 2000</a:t>
            </a:r>
          </a:p>
          <a:p>
            <a:endParaRPr lang="de-DE" b="0" dirty="0"/>
          </a:p>
          <a:p>
            <a:r>
              <a:rPr lang="de-DE" b="0" dirty="0"/>
              <a:t>SLS</a:t>
            </a:r>
          </a:p>
          <a:p>
            <a:r>
              <a:rPr lang="de-DE" b="0" dirty="0"/>
              <a:t>- 2012 - </a:t>
            </a:r>
            <a:r>
              <a:rPr lang="de-DE" b="0" dirty="0" err="1"/>
              <a:t>BaaS</a:t>
            </a:r>
            <a:r>
              <a:rPr lang="de-DE" b="0" dirty="0"/>
              <a:t> -&gt; </a:t>
            </a:r>
            <a:r>
              <a:rPr lang="de-DE" b="0" dirty="0" err="1"/>
              <a:t>authenticator</a:t>
            </a:r>
            <a:r>
              <a:rPr lang="de-DE" b="0" dirty="0"/>
              <a:t> Facebook/Google</a:t>
            </a:r>
          </a:p>
          <a:p>
            <a:r>
              <a:rPr lang="de-DE" b="0" dirty="0"/>
              <a:t>Platt Service als API angeboten -&gt; Bezahlung nach nutzen</a:t>
            </a:r>
          </a:p>
          <a:p>
            <a:r>
              <a:rPr lang="de-DE" b="0" dirty="0"/>
              <a:t>- 2014 </a:t>
            </a:r>
            <a:r>
              <a:rPr lang="de-DE" b="0" dirty="0" err="1"/>
              <a:t>FaaS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7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API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standartisierte</a:t>
            </a:r>
            <a:r>
              <a:rPr lang="de-DE" b="0" dirty="0"/>
              <a:t> Programmierschnittstelle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REST / SOAP über HTTP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endParaRPr lang="de-DE" b="0" dirty="0"/>
          </a:p>
          <a:p>
            <a:r>
              <a:rPr lang="de-DE" b="0" dirty="0"/>
              <a:t>Dienste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 Dienste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Db</a:t>
            </a:r>
            <a:r>
              <a:rPr lang="de-DE" b="0" dirty="0"/>
              <a:t>, Storage, Streaming, </a:t>
            </a:r>
            <a:r>
              <a:rPr lang="de-DE" b="0" dirty="0" err="1"/>
              <a:t>Iot</a:t>
            </a:r>
            <a:r>
              <a:rPr lang="de-DE" b="0" dirty="0"/>
              <a:t>, Maschine Learning …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Die meisten haben einen Trigger -&gt; Funktionen</a:t>
            </a:r>
          </a:p>
          <a:p>
            <a:endParaRPr lang="de-DE" b="0" dirty="0"/>
          </a:p>
          <a:p>
            <a:r>
              <a:rPr lang="de-DE" b="0" dirty="0"/>
              <a:t>Funktionen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normaler </a:t>
            </a:r>
            <a:r>
              <a:rPr lang="de-DE" b="0" dirty="0" err="1"/>
              <a:t>code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kann mit jeder API in der </a:t>
            </a:r>
            <a:r>
              <a:rPr lang="de-DE" b="0" dirty="0" err="1"/>
              <a:t>cloud</a:t>
            </a:r>
            <a:r>
              <a:rPr lang="de-DE" b="0"/>
              <a:t> aufrufen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207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monolith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b="1" dirty="0" err="1"/>
              <a:t>microservice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teams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compute</a:t>
            </a:r>
            <a:r>
              <a:rPr lang="de-DE" dirty="0"/>
              <a:t>/</a:t>
            </a:r>
            <a:r>
              <a:rPr lang="de-DE" dirty="0" err="1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pet</a:t>
            </a:r>
            <a:r>
              <a:rPr lang="de-DE" dirty="0"/>
              <a:t> – </a:t>
            </a:r>
            <a:r>
              <a:rPr lang="de-DE" dirty="0" err="1"/>
              <a:t>cattle</a:t>
            </a:r>
            <a:r>
              <a:rPr lang="de-DE" dirty="0"/>
              <a:t> - butterflies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90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 hat das ganze nun seinen Platz bei Cloud Native?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64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Agenda (2h + </a:t>
            </a:r>
            <a:r>
              <a:rPr lang="de-DE" dirty="0" err="1"/>
              <a:t>biopause</a:t>
            </a:r>
            <a:r>
              <a:rPr lang="de-DE" dirty="0"/>
              <a:t> + danach Abschluss um die Eindrücke nochmal zu reflektieren)</a:t>
            </a:r>
          </a:p>
          <a:p>
            <a:endParaRPr lang="de-DE" dirty="0"/>
          </a:p>
          <a:p>
            <a:r>
              <a:rPr lang="de-DE" dirty="0"/>
              <a:t>Ich fall gleich mal mit der Tür ins Haus. In diesem Satz stimmt etwas nicht</a:t>
            </a:r>
          </a:p>
          <a:p>
            <a:endParaRPr lang="de-DE" dirty="0"/>
          </a:p>
          <a:p>
            <a:r>
              <a:rPr lang="de-DE" dirty="0"/>
              <a:t>Warum ausgerechnet </a:t>
            </a:r>
            <a:r>
              <a:rPr lang="de-DE" dirty="0" err="1"/>
              <a:t>Serverless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/>
              <a:t>Hype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Invest</a:t>
            </a:r>
            <a:r>
              <a:rPr lang="de-DE" dirty="0"/>
              <a:t> von Cloud</a:t>
            </a:r>
          </a:p>
          <a:p>
            <a:r>
              <a:rPr lang="de-DE" b="0" dirty="0"/>
              <a:t>-   </a:t>
            </a:r>
          </a:p>
          <a:p>
            <a:endParaRPr lang="de-DE" b="0" dirty="0"/>
          </a:p>
          <a:p>
            <a:r>
              <a:rPr lang="de-DE" b="0" dirty="0"/>
              <a:t>! Robuste </a:t>
            </a:r>
            <a:r>
              <a:rPr lang="de-DE" b="0" dirty="0" err="1"/>
              <a:t>CloudNative</a:t>
            </a:r>
            <a:r>
              <a:rPr lang="de-DE" b="0" dirty="0"/>
              <a:t> App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135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getriggert über ein Event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z.b.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Anfrage über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Webfrontend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eine Datenbankänderung oder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ein definiertes Anfang und Ende</a:t>
            </a: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elsewhere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BYOC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Kelsey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Hightower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Fortran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universal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7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b="0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business</a:t>
            </a:r>
            <a:r>
              <a:rPr lang="de-DE" b="1" dirty="0"/>
              <a:t> </a:t>
            </a:r>
            <a:r>
              <a:rPr lang="de-DE" b="1" dirty="0" err="1"/>
              <a:t>side</a:t>
            </a:r>
            <a:r>
              <a:rPr lang="de-DE" b="1" dirty="0"/>
              <a:t> </a:t>
            </a:r>
            <a:r>
              <a:rPr lang="de-DE" b="0" dirty="0" err="1"/>
              <a:t>of</a:t>
            </a:r>
            <a:r>
              <a:rPr lang="de-DE" b="0" dirty="0"/>
              <a:t> SLS </a:t>
            </a:r>
            <a:r>
              <a:rPr lang="de-DE" b="0" dirty="0" err="1"/>
              <a:t>first</a:t>
            </a:r>
            <a:endParaRPr lang="de-DE" b="0" dirty="0"/>
          </a:p>
          <a:p>
            <a:endParaRPr lang="de-DE" dirty="0"/>
          </a:p>
          <a:p>
            <a:r>
              <a:rPr lang="de-DE" b="1" dirty="0" err="1"/>
              <a:t>usual</a:t>
            </a:r>
            <a:r>
              <a:rPr lang="de-DE" b="1" dirty="0"/>
              <a:t> </a:t>
            </a:r>
            <a:r>
              <a:rPr lang="de-DE" b="1" dirty="0" err="1"/>
              <a:t>suspect</a:t>
            </a:r>
            <a:r>
              <a:rPr lang="de-DE" b="1" dirty="0"/>
              <a:t>: </a:t>
            </a:r>
          </a:p>
          <a:p>
            <a:r>
              <a:rPr lang="de-DE" b="0" dirty="0" err="1"/>
              <a:t>reduce</a:t>
            </a:r>
            <a:r>
              <a:rPr lang="de-DE" b="0" dirty="0"/>
              <a:t> </a:t>
            </a:r>
            <a:r>
              <a:rPr lang="de-DE" b="0" dirty="0" err="1"/>
              <a:t>cost</a:t>
            </a:r>
            <a:endParaRPr lang="de-DE" b="0" dirty="0"/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dirty="0"/>
              <a:t>: </a:t>
            </a:r>
          </a:p>
          <a:p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: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, …</a:t>
            </a:r>
          </a:p>
          <a:p>
            <a:r>
              <a:rPr lang="de-DE" dirty="0"/>
              <a:t>ok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, but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payment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 err="1"/>
              <a:t>speed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road</a:t>
            </a:r>
            <a:endParaRPr lang="de-DE" dirty="0"/>
          </a:p>
          <a:p>
            <a:r>
              <a:rPr lang="de-DE" dirty="0"/>
              <a:t>T2M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buzzword</a:t>
            </a:r>
            <a:endParaRPr lang="de-DE" dirty="0"/>
          </a:p>
          <a:p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idea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production</a:t>
            </a:r>
            <a:r>
              <a:rPr lang="de-DE" dirty="0"/>
              <a:t>,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real </a:t>
            </a:r>
            <a:r>
              <a:rPr lang="de-DE" dirty="0" err="1"/>
              <a:t>customer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how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boilercode</a:t>
            </a:r>
            <a:r>
              <a:rPr lang="de-DE" dirty="0"/>
              <a:t>, </a:t>
            </a:r>
            <a:r>
              <a:rPr lang="de-DE" dirty="0" err="1"/>
              <a:t>infrastructure</a:t>
            </a:r>
            <a:r>
              <a:rPr lang="de-DE" dirty="0"/>
              <a:t>,…)</a:t>
            </a:r>
          </a:p>
          <a:p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/>
              <a:t>Development </a:t>
            </a:r>
            <a:r>
              <a:rPr lang="de-DE" dirty="0" err="1"/>
              <a:t>velocity</a:t>
            </a: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plan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b="1" dirty="0"/>
              <a:t>Back </a:t>
            </a:r>
            <a:r>
              <a:rPr lang="de-DE" b="1" dirty="0" err="1"/>
              <a:t>to</a:t>
            </a:r>
            <a:r>
              <a:rPr lang="de-DE" b="1" dirty="0"/>
              <a:t> a </a:t>
            </a:r>
            <a:r>
              <a:rPr lang="de-DE" b="1" dirty="0" err="1"/>
              <a:t>definition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SLS</a:t>
            </a:r>
            <a:r>
              <a:rPr lang="de-DE" dirty="0"/>
              <a:t>: </a:t>
            </a:r>
            <a:r>
              <a:rPr lang="de-DE" dirty="0" err="1"/>
              <a:t>sls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sw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design,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abstracted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API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vendor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(ok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b="1" dirty="0"/>
              <a:t>Technical </a:t>
            </a:r>
            <a:r>
              <a:rPr lang="de-DE" b="1" dirty="0" err="1"/>
              <a:t>side</a:t>
            </a:r>
            <a:endParaRPr lang="de-DE" b="1" dirty="0"/>
          </a:p>
          <a:p>
            <a:pPr marL="0" indent="0">
              <a:buFont typeface="Symbol" pitchFamily="2" charset="2"/>
              <a:buNone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b="1" dirty="0" err="1"/>
              <a:t>responsibility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HW, OS, </a:t>
            </a:r>
            <a:r>
              <a:rPr lang="de-DE" dirty="0" err="1"/>
              <a:t>maintainance</a:t>
            </a:r>
            <a:r>
              <a:rPr lang="de-DE" dirty="0"/>
              <a:t>,… </a:t>
            </a: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security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boilderplate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cool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a </a:t>
            </a:r>
            <a:r>
              <a:rPr lang="de-DE" dirty="0" err="1"/>
              <a:t>dream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702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Remind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least </a:t>
            </a:r>
            <a:r>
              <a:rPr lang="de-DE" dirty="0" err="1"/>
              <a:t>once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carrer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sitting</a:t>
            </a:r>
            <a:r>
              <a:rPr lang="de-DE" dirty="0"/>
              <a:t> in a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45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  <a:p>
            <a:endParaRPr lang="de-DE" dirty="0"/>
          </a:p>
          <a:p>
            <a:r>
              <a:rPr lang="de-DE" dirty="0"/>
              <a:t>…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 sorry I </a:t>
            </a:r>
            <a:r>
              <a:rPr lang="de-DE" dirty="0" err="1"/>
              <a:t>lied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simple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unlimited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providers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design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fault </a:t>
            </a:r>
            <a:r>
              <a:rPr lang="de-DE" dirty="0" err="1"/>
              <a:t>tolerance</a:t>
            </a:r>
            <a:r>
              <a:rPr lang="de-DE" dirty="0"/>
              <a:t> ( high </a:t>
            </a:r>
            <a:r>
              <a:rPr lang="de-DE" dirty="0" err="1"/>
              <a:t>available</a:t>
            </a:r>
            <a:r>
              <a:rPr lang="de-DE" dirty="0"/>
              <a:t> 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9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monolith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b="1" dirty="0" err="1"/>
              <a:t>microservice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teams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compute</a:t>
            </a:r>
            <a:r>
              <a:rPr lang="de-DE" dirty="0"/>
              <a:t>/</a:t>
            </a:r>
            <a:r>
              <a:rPr lang="de-DE" dirty="0" err="1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pet</a:t>
            </a:r>
            <a:r>
              <a:rPr lang="de-DE" dirty="0"/>
              <a:t> – </a:t>
            </a:r>
            <a:r>
              <a:rPr lang="de-DE" dirty="0" err="1"/>
              <a:t>cattle</a:t>
            </a:r>
            <a:r>
              <a:rPr lang="de-DE" dirty="0"/>
              <a:t> - butterflies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73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Assume</a:t>
            </a:r>
            <a:r>
              <a:rPr lang="de-DE" b="1" dirty="0"/>
              <a:t> </a:t>
            </a:r>
            <a:r>
              <a:rPr lang="de-DE" b="1" dirty="0" err="1"/>
              <a:t>functions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a </a:t>
            </a:r>
            <a:r>
              <a:rPr lang="de-DE" b="1" dirty="0" err="1"/>
              <a:t>prison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time, </a:t>
            </a:r>
            <a:r>
              <a:rPr lang="de-DE" b="1" dirty="0" err="1"/>
              <a:t>memoryspace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per </a:t>
            </a:r>
            <a:r>
              <a:rPr lang="de-DE" b="1" dirty="0" err="1"/>
              <a:t>invocation</a:t>
            </a:r>
            <a:endParaRPr lang="de-DE" b="1" dirty="0"/>
          </a:p>
          <a:p>
            <a:r>
              <a:rPr lang="de-DE" dirty="0"/>
              <a:t>–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time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dinner</a:t>
            </a:r>
            <a:r>
              <a:rPr lang="de-DE" dirty="0"/>
              <a:t>, lunch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toilette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stricly</a:t>
            </a:r>
            <a:r>
              <a:rPr lang="de-DE" dirty="0"/>
              <a:t> limited – 5minutes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5sqm – 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roomsize</a:t>
            </a:r>
            <a:r>
              <a:rPr lang="de-DE" dirty="0"/>
              <a:t> in </a:t>
            </a:r>
            <a:r>
              <a:rPr lang="de-DE" dirty="0" err="1"/>
              <a:t>munich</a:t>
            </a:r>
            <a:r>
              <a:rPr lang="de-DE" dirty="0"/>
              <a:t> – 3 GB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prisoners</a:t>
            </a:r>
            <a:r>
              <a:rPr lang="de-DE" dirty="0"/>
              <a:t>/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-  (50mb)</a:t>
            </a:r>
          </a:p>
          <a:p>
            <a:endParaRPr lang="de-DE" dirty="0"/>
          </a:p>
          <a:p>
            <a:r>
              <a:rPr lang="de-DE" dirty="0" err="1"/>
              <a:t>Coldstart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its</a:t>
            </a:r>
            <a:r>
              <a:rPr lang="de-DE" dirty="0"/>
              <a:t> like a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a limited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 err="1"/>
              <a:t>Weakness</a:t>
            </a:r>
            <a:endParaRPr lang="de-DE" b="1" dirty="0"/>
          </a:p>
          <a:p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explode</a:t>
            </a:r>
            <a:r>
              <a:rPr lang="de-DE" dirty="0"/>
              <a:t>! Play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Vendor</a:t>
            </a:r>
            <a:r>
              <a:rPr lang="de-DE" dirty="0"/>
              <a:t> lock-in – BUT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	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https://s3.amazonaws.com/lambda-tools/</a:t>
            </a:r>
            <a:r>
              <a:rPr lang="de-DE" dirty="0" err="1"/>
              <a:t>pricing-calculator.html</a:t>
            </a:r>
            <a:endParaRPr lang="de-DE" dirty="0"/>
          </a:p>
          <a:p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costs</a:t>
            </a:r>
            <a:endParaRPr lang="de-DE" dirty="0"/>
          </a:p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GB/s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, but not </a:t>
            </a:r>
            <a:r>
              <a:rPr lang="de-DE" dirty="0" err="1"/>
              <a:t>this</a:t>
            </a:r>
            <a:r>
              <a:rPr lang="de-DE" dirty="0"/>
              <a:t> time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80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container</a:t>
            </a:r>
            <a:r>
              <a:rPr lang="de-DE" dirty="0"/>
              <a:t> 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BaaS</a:t>
            </a:r>
            <a:r>
              <a:rPr lang="de-DE" dirty="0"/>
              <a:t> -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on 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56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slow</a:t>
            </a:r>
            <a:r>
              <a:rPr lang="de-DE" dirty="0"/>
              <a:t> down,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fast)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variety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big</a:t>
            </a:r>
            <a:r>
              <a:rPr lang="de-DE" dirty="0"/>
              <a:t> 4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opensource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Kubernetes</a:t>
            </a:r>
            <a:r>
              <a:rPr lang="de-DE" dirty="0"/>
              <a:t> (</a:t>
            </a:r>
            <a:r>
              <a:rPr lang="de-DE" dirty="0" err="1"/>
              <a:t>Knative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CNCF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64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Schon wieder Ironie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security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observerbality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efficience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grow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cattle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butterflie</a:t>
            </a:r>
            <a:r>
              <a:rPr lang="de-DE" dirty="0"/>
              <a:t> </a:t>
            </a:r>
            <a:r>
              <a:rPr lang="de-DE" dirty="0" err="1"/>
              <a:t>trainer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60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Last </a:t>
            </a:r>
            <a:r>
              <a:rPr lang="de-DE" b="1" dirty="0" err="1"/>
              <a:t>question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today</a:t>
            </a:r>
            <a:endParaRPr lang="de-DE" b="1" dirty="0"/>
          </a:p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r>
              <a:rPr lang="de-DE" b="1" dirty="0" err="1"/>
              <a:t>Why</a:t>
            </a:r>
            <a:r>
              <a:rPr lang="de-DE" dirty="0"/>
              <a:t>?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– a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(not an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startup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gluecode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archive</a:t>
            </a:r>
            <a:r>
              <a:rPr lang="de-DE" dirty="0"/>
              <a:t>, </a:t>
            </a:r>
            <a:r>
              <a:rPr lang="de-DE" dirty="0" err="1"/>
              <a:t>cleanup</a:t>
            </a:r>
            <a:r>
              <a:rPr lang="de-DE" dirty="0"/>
              <a:t>,…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– REST + Angular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rapid prototype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Event </a:t>
            </a:r>
            <a:r>
              <a:rPr lang="de-DE" dirty="0" err="1"/>
              <a:t>Based</a:t>
            </a:r>
            <a:r>
              <a:rPr lang="de-DE" dirty="0"/>
              <a:t> – Pipelines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Future: ML,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13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unpredictable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(also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e.g.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SLS Simon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Wardley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–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Tx/>
              <a:buChar char="-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88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108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506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70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96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79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7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09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! Robuste Cloud Native App</a:t>
            </a:r>
          </a:p>
          <a:p>
            <a:endParaRPr lang="de-DE" dirty="0"/>
          </a:p>
          <a:p>
            <a:r>
              <a:rPr lang="de-DE" dirty="0" err="1"/>
              <a:t>Logging</a:t>
            </a:r>
            <a:r>
              <a:rPr lang="de-DE" dirty="0"/>
              <a:t> und Metriken sammelt die Cloud</a:t>
            </a:r>
          </a:p>
          <a:p>
            <a:endParaRPr lang="de-DE" dirty="0"/>
          </a:p>
          <a:p>
            <a:r>
              <a:rPr lang="de-DE" dirty="0"/>
              <a:t>Automatisierung + Integration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&amp; fix</a:t>
            </a:r>
          </a:p>
          <a:p>
            <a:endParaRPr lang="de-DE" dirty="0"/>
          </a:p>
          <a:p>
            <a:r>
              <a:rPr lang="de-DE" dirty="0"/>
              <a:t>Ausfallsicherheit über Skalierung und Cloud Native Patterns#</a:t>
            </a:r>
          </a:p>
          <a:p>
            <a:endParaRPr lang="de-DE" dirty="0"/>
          </a:p>
          <a:p>
            <a:r>
              <a:rPr lang="de-DE" dirty="0"/>
              <a:t>Reaktionszeit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3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17/06/relationships/model3d" Target="../media/model3d1.glb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pic>
        <p:nvPicPr>
          <p:cNvPr id="1026" name="Picture 2" descr="Bildergebnis für serverless framework logo">
            <a:extLst>
              <a:ext uri="{FF2B5EF4-FFF2-40B4-BE49-F238E27FC236}">
                <a16:creationId xmlns:a16="http://schemas.microsoft.com/office/drawing/2014/main" id="{E5B75F26-2089-7047-9DA6-ACB7055D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03" y="4306956"/>
            <a:ext cx="6790602" cy="2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ws lambda logo">
            <a:extLst>
              <a:ext uri="{FF2B5EF4-FFF2-40B4-BE49-F238E27FC236}">
                <a16:creationId xmlns:a16="http://schemas.microsoft.com/office/drawing/2014/main" id="{2B959E95-6968-0144-BBBF-65A56C2E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42" y="202586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python logo">
            <a:extLst>
              <a:ext uri="{FF2B5EF4-FFF2-40B4-BE49-F238E27FC236}">
                <a16:creationId xmlns:a16="http://schemas.microsoft.com/office/drawing/2014/main" id="{C987494B-B2A7-724B-B31F-DB733D8D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82" y="781821"/>
            <a:ext cx="2488095" cy="24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elasticsearch logo">
            <a:extLst>
              <a:ext uri="{FF2B5EF4-FFF2-40B4-BE49-F238E27FC236}">
                <a16:creationId xmlns:a16="http://schemas.microsoft.com/office/drawing/2014/main" id="{5F5FCFF4-983B-4D45-8A83-74430DE4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956" y="292044"/>
            <a:ext cx="2551044" cy="25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8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4dMnL9m2C7equJj4n3hxhw.jpeg">
            <a:extLst>
              <a:ext uri="{FF2B5EF4-FFF2-40B4-BE49-F238E27FC236}">
                <a16:creationId xmlns:a16="http://schemas.microsoft.com/office/drawing/2014/main" id="{D31CA350-847F-BA42-9C1F-FFCE02CA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82486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8A0137-FF79-0640-8A80-714F6EE4F8C1}"/>
              </a:ext>
            </a:extLst>
          </p:cNvPr>
          <p:cNvSpPr/>
          <p:nvPr/>
        </p:nvSpPr>
        <p:spPr>
          <a:xfrm>
            <a:off x="894457" y="130629"/>
            <a:ext cx="6255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dirty="0">
                <a:latin typeface="DengXian" panose="02010600030101010101" pitchFamily="2" charset="-122"/>
                <a:ea typeface="DengXian" panose="02010600030101010101" pitchFamily="2" charset="-122"/>
              </a:rPr>
              <a:t>Wo alles begann</a:t>
            </a:r>
            <a:endParaRPr lang="de-DE" sz="11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25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AE062C25-2B21-3846-B2E3-DDCE44686BDB}"/>
              </a:ext>
            </a:extLst>
          </p:cNvPr>
          <p:cNvSpPr/>
          <p:nvPr/>
        </p:nvSpPr>
        <p:spPr>
          <a:xfrm>
            <a:off x="2206601" y="3350019"/>
            <a:ext cx="2375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Dienste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BDFE9E2-1B6D-6F4A-BB5F-330EF77904C5}"/>
              </a:ext>
            </a:extLst>
          </p:cNvPr>
          <p:cNvSpPr/>
          <p:nvPr/>
        </p:nvSpPr>
        <p:spPr>
          <a:xfrm>
            <a:off x="6687699" y="3350019"/>
            <a:ext cx="3454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Funktionen</a:t>
            </a:r>
            <a:endParaRPr lang="de-DE" sz="1400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80205D3-0072-3045-961B-B862CF603C2C}"/>
              </a:ext>
            </a:extLst>
          </p:cNvPr>
          <p:cNvGrpSpPr/>
          <p:nvPr/>
        </p:nvGrpSpPr>
        <p:grpSpPr>
          <a:xfrm>
            <a:off x="4402793" y="2757550"/>
            <a:ext cx="2554483" cy="2198993"/>
            <a:chOff x="4783793" y="2779321"/>
            <a:chExt cx="2554483" cy="2198993"/>
          </a:xfrm>
        </p:grpSpPr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B6E8E734-99EF-9641-A58C-28627680D680}"/>
                </a:ext>
              </a:extLst>
            </p:cNvPr>
            <p:cNvSpPr txBox="1">
              <a:spLocks/>
            </p:cNvSpPr>
            <p:nvPr/>
          </p:nvSpPr>
          <p:spPr>
            <a:xfrm>
              <a:off x="5026623" y="3129213"/>
              <a:ext cx="2042076" cy="11263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API</a:t>
              </a:r>
              <a:endPara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Bogen 35">
              <a:extLst>
                <a:ext uri="{FF2B5EF4-FFF2-40B4-BE49-F238E27FC236}">
                  <a16:creationId xmlns:a16="http://schemas.microsoft.com/office/drawing/2014/main" id="{523E8EAA-1714-5348-B77F-8B506505CCFD}"/>
                </a:ext>
              </a:extLst>
            </p:cNvPr>
            <p:cNvSpPr/>
            <p:nvPr/>
          </p:nvSpPr>
          <p:spPr>
            <a:xfrm rot="19886084">
              <a:off x="4783793" y="3099439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42314052-B1A9-5B42-8B8A-AFE9E9A99932}"/>
                </a:ext>
              </a:extLst>
            </p:cNvPr>
            <p:cNvSpPr/>
            <p:nvPr/>
          </p:nvSpPr>
          <p:spPr>
            <a:xfrm rot="9037698">
              <a:off x="5091232" y="2779321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4882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939033" y="22598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511241" y="3397400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98806" y="3397400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700658" y="3397400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511241" y="2263924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98806" y="2263924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700658" y="2263924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77854" y="3864125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65419" y="3864125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67271" y="3864125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77854" y="2730649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65419" y="2730649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67271" y="2730649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32836" y="33655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32835" y="39624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39548" y="35514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39547" y="41482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32836" y="22330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32835" y="282994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39548" y="2418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39547" y="30157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49977" y="37521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49976" y="434899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56689" y="393799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56688" y="45348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49977" y="26196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49976" y="32165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56689" y="2805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56688" y="34023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9608981" y="39624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9415694" y="35514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9415693" y="41482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9415694" y="241894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9226123" y="37521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9226122" y="434899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9032835" y="393799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9032834" y="45348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9226123" y="26196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9226122" y="32165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9032835" y="28055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9032834" y="34023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10307717" y="41458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10118147" y="37497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10118146" y="434654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924859" y="393555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924858" y="45324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924859" y="280308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924858" y="33999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Titel 1">
            <a:extLst>
              <a:ext uri="{FF2B5EF4-FFF2-40B4-BE49-F238E27FC236}">
                <a16:creationId xmlns:a16="http://schemas.microsoft.com/office/drawing/2014/main" id="{E5A2FEA6-085C-9847-90B8-77DCDB866C21}"/>
              </a:ext>
            </a:extLst>
          </p:cNvPr>
          <p:cNvSpPr txBox="1">
            <a:spLocks/>
          </p:cNvSpPr>
          <p:nvPr/>
        </p:nvSpPr>
        <p:spPr>
          <a:xfrm rot="2815468">
            <a:off x="717122" y="553543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6" name="Titel 1">
            <a:extLst>
              <a:ext uri="{FF2B5EF4-FFF2-40B4-BE49-F238E27FC236}">
                <a16:creationId xmlns:a16="http://schemas.microsoft.com/office/drawing/2014/main" id="{9292C880-B1D3-794B-A0C2-D0061F013987}"/>
              </a:ext>
            </a:extLst>
          </p:cNvPr>
          <p:cNvSpPr txBox="1">
            <a:spLocks/>
          </p:cNvSpPr>
          <p:nvPr/>
        </p:nvSpPr>
        <p:spPr>
          <a:xfrm rot="2815468">
            <a:off x="1581930" y="558200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7" name="Titel 1">
            <a:extLst>
              <a:ext uri="{FF2B5EF4-FFF2-40B4-BE49-F238E27FC236}">
                <a16:creationId xmlns:a16="http://schemas.microsoft.com/office/drawing/2014/main" id="{4A495617-0D20-3945-9D3F-8AB2DE71C533}"/>
              </a:ext>
            </a:extLst>
          </p:cNvPr>
          <p:cNvSpPr txBox="1">
            <a:spLocks/>
          </p:cNvSpPr>
          <p:nvPr/>
        </p:nvSpPr>
        <p:spPr>
          <a:xfrm rot="2815468">
            <a:off x="2291551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18" name="Titel 1">
            <a:extLst>
              <a:ext uri="{FF2B5EF4-FFF2-40B4-BE49-F238E27FC236}">
                <a16:creationId xmlns:a16="http://schemas.microsoft.com/office/drawing/2014/main" id="{ABFFA8AF-CB57-7346-8F4C-B15A801DF138}"/>
              </a:ext>
            </a:extLst>
          </p:cNvPr>
          <p:cNvSpPr txBox="1">
            <a:spLocks/>
          </p:cNvSpPr>
          <p:nvPr/>
        </p:nvSpPr>
        <p:spPr>
          <a:xfrm rot="2815468">
            <a:off x="4171630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9" name="Titel 1">
            <a:extLst>
              <a:ext uri="{FF2B5EF4-FFF2-40B4-BE49-F238E27FC236}">
                <a16:creationId xmlns:a16="http://schemas.microsoft.com/office/drawing/2014/main" id="{F4D73D49-BEC7-094D-A97D-010F88DCD414}"/>
              </a:ext>
            </a:extLst>
          </p:cNvPr>
          <p:cNvSpPr txBox="1">
            <a:spLocks/>
          </p:cNvSpPr>
          <p:nvPr/>
        </p:nvSpPr>
        <p:spPr>
          <a:xfrm rot="2815468">
            <a:off x="6445446" y="5661661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20" name="Titel 1">
            <a:extLst>
              <a:ext uri="{FF2B5EF4-FFF2-40B4-BE49-F238E27FC236}">
                <a16:creationId xmlns:a16="http://schemas.microsoft.com/office/drawing/2014/main" id="{3B23BEF6-EDFF-404F-BCDB-1053666E9290}"/>
              </a:ext>
            </a:extLst>
          </p:cNvPr>
          <p:cNvSpPr txBox="1">
            <a:spLocks/>
          </p:cNvSpPr>
          <p:nvPr/>
        </p:nvSpPr>
        <p:spPr>
          <a:xfrm rot="2815468">
            <a:off x="5273655" y="56369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02C4BD68-2475-0B45-AA29-1B6BCA63334E}"/>
              </a:ext>
            </a:extLst>
          </p:cNvPr>
          <p:cNvSpPr txBox="1">
            <a:spLocks/>
          </p:cNvSpPr>
          <p:nvPr/>
        </p:nvSpPr>
        <p:spPr>
          <a:xfrm rot="2815468">
            <a:off x="8295583" y="557391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create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2" name="Titel 1">
            <a:extLst>
              <a:ext uri="{FF2B5EF4-FFF2-40B4-BE49-F238E27FC236}">
                <a16:creationId xmlns:a16="http://schemas.microsoft.com/office/drawing/2014/main" id="{3B33A4D3-E103-A844-821E-0108A508F8FE}"/>
              </a:ext>
            </a:extLst>
          </p:cNvPr>
          <p:cNvSpPr txBox="1">
            <a:spLocks/>
          </p:cNvSpPr>
          <p:nvPr/>
        </p:nvSpPr>
        <p:spPr>
          <a:xfrm rot="2815468">
            <a:off x="9060102" y="560816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retrieve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3" name="Titel 1">
            <a:extLst>
              <a:ext uri="{FF2B5EF4-FFF2-40B4-BE49-F238E27FC236}">
                <a16:creationId xmlns:a16="http://schemas.microsoft.com/office/drawing/2014/main" id="{F0C46FE8-D3A5-C349-9E3F-1F5926712C41}"/>
              </a:ext>
            </a:extLst>
          </p:cNvPr>
          <p:cNvSpPr txBox="1">
            <a:spLocks/>
          </p:cNvSpPr>
          <p:nvPr/>
        </p:nvSpPr>
        <p:spPr>
          <a:xfrm rot="2815468">
            <a:off x="9873314" y="56261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update</a:t>
            </a:r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1012698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Zerlegung in atomare Einheiten</a:t>
            </a:r>
          </a:p>
        </p:txBody>
      </p:sp>
    </p:spTree>
    <p:extLst>
      <p:ext uri="{BB962C8B-B14F-4D97-AF65-F5344CB8AC3E}">
        <p14:creationId xmlns:p14="http://schemas.microsoft.com/office/powerpoint/2010/main" val="420530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pic>
        <p:nvPicPr>
          <p:cNvPr id="3074" name="Picture 2" descr="https://camo.githubusercontent.com/cf8850bf0659f87f8fe82f0fcdd79f01dbd95880/68747470733a2f2f6c616e6473636170652e636e63662e696f2f696d616765732f7365727665726c6573732e706e67">
            <a:extLst>
              <a:ext uri="{FF2B5EF4-FFF2-40B4-BE49-F238E27FC236}">
                <a16:creationId xmlns:a16="http://schemas.microsoft.com/office/drawing/2014/main" id="{25BF4156-8C9E-8F4B-95D1-C9D025B6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59" y="1048430"/>
            <a:ext cx="9960428" cy="56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4C03FB-0D98-184D-AE5B-5FC7AB385022}"/>
              </a:ext>
            </a:extLst>
          </p:cNvPr>
          <p:cNvSpPr txBox="1">
            <a:spLocks/>
          </p:cNvSpPr>
          <p:nvPr/>
        </p:nvSpPr>
        <p:spPr>
          <a:xfrm>
            <a:off x="946490" y="-476978"/>
            <a:ext cx="1041796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passt es zu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CloudNative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435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750771" y="1905506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24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10700" dirty="0">
                <a:latin typeface="DIN Alternate" panose="020B0500000000000000" pitchFamily="34" charset="77"/>
              </a:rPr>
              <a:t>KEINE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22100" dirty="0">
                <a:latin typeface="DIN Alternate" panose="020B0500000000000000" pitchFamily="34" charset="77"/>
              </a:rPr>
              <a:t>SERVER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10700" dirty="0">
                <a:latin typeface="DIN Alternate" panose="020B0500000000000000" pitchFamily="34" charset="77"/>
              </a:rPr>
              <a:t>MEHR</a:t>
            </a:r>
            <a:endParaRPr lang="de-DE" sz="153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12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-3029047" y="81985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FUNKTIONEN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6D28AD-F055-9B4E-8367-0608BA1C56CA}"/>
              </a:ext>
            </a:extLst>
          </p:cNvPr>
          <p:cNvSpPr txBox="1">
            <a:spLocks/>
          </p:cNvSpPr>
          <p:nvPr/>
        </p:nvSpPr>
        <p:spPr>
          <a:xfrm>
            <a:off x="-1979501" y="161879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PERSISTENZ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23A9FCD-B74C-D640-93D4-2E72EB72C0F6}"/>
              </a:ext>
            </a:extLst>
          </p:cNvPr>
          <p:cNvSpPr txBox="1">
            <a:spLocks/>
          </p:cNvSpPr>
          <p:nvPr/>
        </p:nvSpPr>
        <p:spPr>
          <a:xfrm>
            <a:off x="-830750" y="243657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SKALIERUNG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833D8-3F76-664D-84D6-29648AB2B04D}"/>
              </a:ext>
            </a:extLst>
          </p:cNvPr>
          <p:cNvSpPr txBox="1">
            <a:spLocks/>
          </p:cNvSpPr>
          <p:nvPr/>
        </p:nvSpPr>
        <p:spPr>
          <a:xfrm>
            <a:off x="-523215" y="322242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LEERLAUF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E57A3E8-2F5A-AE41-9354-EE4F07B10DBB}"/>
              </a:ext>
            </a:extLst>
          </p:cNvPr>
          <p:cNvSpPr txBox="1">
            <a:spLocks/>
          </p:cNvSpPr>
          <p:nvPr/>
        </p:nvSpPr>
        <p:spPr>
          <a:xfrm>
            <a:off x="784984" y="4015787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BYOC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FDDB6E-D8D7-0F4C-8C49-CED6C7390818}"/>
              </a:ext>
            </a:extLst>
          </p:cNvPr>
          <p:cNvSpPr txBox="1">
            <a:spLocks/>
          </p:cNvSpPr>
          <p:nvPr/>
        </p:nvSpPr>
        <p:spPr>
          <a:xfrm>
            <a:off x="2127689" y="4795050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LOGGING &amp; METRIKEN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2778601" y="-332930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Manifest</a:t>
            </a:r>
          </a:p>
        </p:txBody>
      </p:sp>
    </p:spTree>
    <p:extLst>
      <p:ext uri="{BB962C8B-B14F-4D97-AF65-F5344CB8AC3E}">
        <p14:creationId xmlns:p14="http://schemas.microsoft.com/office/powerpoint/2010/main" val="116243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3" y="1409169"/>
            <a:ext cx="11363093" cy="2744124"/>
          </a:xfrm>
        </p:spPr>
        <p:txBody>
          <a:bodyPr>
            <a:noAutofit/>
          </a:bodyPr>
          <a:lstStyle/>
          <a:p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VELOCITY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9F67D70-C6E9-4447-BCEF-D506CCA8AD08}"/>
              </a:ext>
            </a:extLst>
          </p:cNvPr>
          <p:cNvSpPr txBox="1">
            <a:spLocks/>
          </p:cNvSpPr>
          <p:nvPr/>
        </p:nvSpPr>
        <p:spPr>
          <a:xfrm>
            <a:off x="414453" y="315734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look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in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master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plan)</a:t>
            </a:r>
          </a:p>
        </p:txBody>
      </p:sp>
    </p:spTree>
    <p:extLst>
      <p:ext uri="{BB962C8B-B14F-4D97-AF65-F5344CB8AC3E}">
        <p14:creationId xmlns:p14="http://schemas.microsoft.com/office/powerpoint/2010/main" val="334073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SCALE?</a:t>
            </a:r>
          </a:p>
        </p:txBody>
      </p:sp>
    </p:spTree>
    <p:extLst>
      <p:ext uri="{BB962C8B-B14F-4D97-AF65-F5344CB8AC3E}">
        <p14:creationId xmlns:p14="http://schemas.microsoft.com/office/powerpoint/2010/main" val="315997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6424DBD-79B5-4242-8B84-804878DC48B7}"/>
              </a:ext>
            </a:extLst>
          </p:cNvPr>
          <p:cNvSpPr/>
          <p:nvPr/>
        </p:nvSpPr>
        <p:spPr>
          <a:xfrm>
            <a:off x="-148856" y="-255181"/>
            <a:ext cx="12610214" cy="7357730"/>
          </a:xfrm>
          <a:prstGeom prst="rect">
            <a:avLst/>
          </a:prstGeom>
          <a:solidFill>
            <a:srgbClr val="ED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YES IT DOES!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EE7C22B-FB1E-0A45-BDDD-0D3FC87D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886" y="2284446"/>
            <a:ext cx="11363093" cy="132076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Wookie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84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939033" y="22598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511241" y="3397400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98806" y="3397400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700658" y="3397400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511241" y="2263924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98806" y="2263924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700658" y="2263924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77854" y="3864125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65419" y="3864125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67271" y="3864125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77854" y="2730649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65419" y="2730649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67271" y="2730649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32836" y="33655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32835" y="39624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39548" y="35514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39547" y="41482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32836" y="22330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32835" y="282994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39548" y="2418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39547" y="30157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49977" y="37521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49976" y="434899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56689" y="393799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56688" y="45348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49977" y="26196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49976" y="32165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56689" y="2805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56688" y="34023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9608981" y="39624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9415694" y="35514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9415693" y="41482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9415694" y="241894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9226123" y="37521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9226122" y="434899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9032835" y="393799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9032834" y="45348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9226123" y="26196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9226122" y="32165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9032835" y="28055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9032834" y="34023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10307717" y="41458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10118147" y="37497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10118146" y="434654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924859" y="393555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924858" y="45324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924859" y="280308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924858" y="33999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Titel 1">
            <a:extLst>
              <a:ext uri="{FF2B5EF4-FFF2-40B4-BE49-F238E27FC236}">
                <a16:creationId xmlns:a16="http://schemas.microsoft.com/office/drawing/2014/main" id="{E5A2FEA6-085C-9847-90B8-77DCDB866C21}"/>
              </a:ext>
            </a:extLst>
          </p:cNvPr>
          <p:cNvSpPr txBox="1">
            <a:spLocks/>
          </p:cNvSpPr>
          <p:nvPr/>
        </p:nvSpPr>
        <p:spPr>
          <a:xfrm rot="2815468">
            <a:off x="717122" y="553543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6" name="Titel 1">
            <a:extLst>
              <a:ext uri="{FF2B5EF4-FFF2-40B4-BE49-F238E27FC236}">
                <a16:creationId xmlns:a16="http://schemas.microsoft.com/office/drawing/2014/main" id="{9292C880-B1D3-794B-A0C2-D0061F013987}"/>
              </a:ext>
            </a:extLst>
          </p:cNvPr>
          <p:cNvSpPr txBox="1">
            <a:spLocks/>
          </p:cNvSpPr>
          <p:nvPr/>
        </p:nvSpPr>
        <p:spPr>
          <a:xfrm rot="2815468">
            <a:off x="1581930" y="558200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7" name="Titel 1">
            <a:extLst>
              <a:ext uri="{FF2B5EF4-FFF2-40B4-BE49-F238E27FC236}">
                <a16:creationId xmlns:a16="http://schemas.microsoft.com/office/drawing/2014/main" id="{4A495617-0D20-3945-9D3F-8AB2DE71C533}"/>
              </a:ext>
            </a:extLst>
          </p:cNvPr>
          <p:cNvSpPr txBox="1">
            <a:spLocks/>
          </p:cNvSpPr>
          <p:nvPr/>
        </p:nvSpPr>
        <p:spPr>
          <a:xfrm rot="2815468">
            <a:off x="2291551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18" name="Titel 1">
            <a:extLst>
              <a:ext uri="{FF2B5EF4-FFF2-40B4-BE49-F238E27FC236}">
                <a16:creationId xmlns:a16="http://schemas.microsoft.com/office/drawing/2014/main" id="{ABFFA8AF-CB57-7346-8F4C-B15A801DF138}"/>
              </a:ext>
            </a:extLst>
          </p:cNvPr>
          <p:cNvSpPr txBox="1">
            <a:spLocks/>
          </p:cNvSpPr>
          <p:nvPr/>
        </p:nvSpPr>
        <p:spPr>
          <a:xfrm rot="2815468">
            <a:off x="4171630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9" name="Titel 1">
            <a:extLst>
              <a:ext uri="{FF2B5EF4-FFF2-40B4-BE49-F238E27FC236}">
                <a16:creationId xmlns:a16="http://schemas.microsoft.com/office/drawing/2014/main" id="{F4D73D49-BEC7-094D-A97D-010F88DCD414}"/>
              </a:ext>
            </a:extLst>
          </p:cNvPr>
          <p:cNvSpPr txBox="1">
            <a:spLocks/>
          </p:cNvSpPr>
          <p:nvPr/>
        </p:nvSpPr>
        <p:spPr>
          <a:xfrm rot="2815468">
            <a:off x="6445446" y="5661661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20" name="Titel 1">
            <a:extLst>
              <a:ext uri="{FF2B5EF4-FFF2-40B4-BE49-F238E27FC236}">
                <a16:creationId xmlns:a16="http://schemas.microsoft.com/office/drawing/2014/main" id="{3B23BEF6-EDFF-404F-BCDB-1053666E9290}"/>
              </a:ext>
            </a:extLst>
          </p:cNvPr>
          <p:cNvSpPr txBox="1">
            <a:spLocks/>
          </p:cNvSpPr>
          <p:nvPr/>
        </p:nvSpPr>
        <p:spPr>
          <a:xfrm rot="2815468">
            <a:off x="5273655" y="56369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02C4BD68-2475-0B45-AA29-1B6BCA63334E}"/>
              </a:ext>
            </a:extLst>
          </p:cNvPr>
          <p:cNvSpPr txBox="1">
            <a:spLocks/>
          </p:cNvSpPr>
          <p:nvPr/>
        </p:nvSpPr>
        <p:spPr>
          <a:xfrm rot="2815468">
            <a:off x="8295583" y="557391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create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2" name="Titel 1">
            <a:extLst>
              <a:ext uri="{FF2B5EF4-FFF2-40B4-BE49-F238E27FC236}">
                <a16:creationId xmlns:a16="http://schemas.microsoft.com/office/drawing/2014/main" id="{3B33A4D3-E103-A844-821E-0108A508F8FE}"/>
              </a:ext>
            </a:extLst>
          </p:cNvPr>
          <p:cNvSpPr txBox="1">
            <a:spLocks/>
          </p:cNvSpPr>
          <p:nvPr/>
        </p:nvSpPr>
        <p:spPr>
          <a:xfrm rot="2815468">
            <a:off x="9060102" y="560816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retrieve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3" name="Titel 1">
            <a:extLst>
              <a:ext uri="{FF2B5EF4-FFF2-40B4-BE49-F238E27FC236}">
                <a16:creationId xmlns:a16="http://schemas.microsoft.com/office/drawing/2014/main" id="{F0C46FE8-D3A5-C349-9E3F-1F5926712C41}"/>
              </a:ext>
            </a:extLst>
          </p:cNvPr>
          <p:cNvSpPr txBox="1">
            <a:spLocks/>
          </p:cNvSpPr>
          <p:nvPr/>
        </p:nvSpPr>
        <p:spPr>
          <a:xfrm rot="2815468">
            <a:off x="9873314" y="56261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update</a:t>
            </a:r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1012698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Zerlegung in atomare Einheiten</a:t>
            </a:r>
          </a:p>
        </p:txBody>
      </p:sp>
    </p:spTree>
    <p:extLst>
      <p:ext uri="{BB962C8B-B14F-4D97-AF65-F5344CB8AC3E}">
        <p14:creationId xmlns:p14="http://schemas.microsoft.com/office/powerpoint/2010/main" val="4062427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6833753" y="-164823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LIMITS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04CDC4B5-3147-FA4B-B9EA-28F4CE31602A}"/>
              </a:ext>
            </a:extLst>
          </p:cNvPr>
          <p:cNvSpPr/>
          <p:nvPr/>
        </p:nvSpPr>
        <p:spPr>
          <a:xfrm>
            <a:off x="2639076" y="23167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D78515B-690D-B048-8CBD-8B2CCD5ED661}"/>
              </a:ext>
            </a:extLst>
          </p:cNvPr>
          <p:cNvCxnSpPr>
            <a:cxnSpLocks/>
          </p:cNvCxnSpPr>
          <p:nvPr/>
        </p:nvCxnSpPr>
        <p:spPr>
          <a:xfrm flipH="1">
            <a:off x="2639077" y="5133100"/>
            <a:ext cx="2653525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E0E58E45-937F-B94A-94EE-60976EFDB567}"/>
              </a:ext>
            </a:extLst>
          </p:cNvPr>
          <p:cNvCxnSpPr>
            <a:cxnSpLocks/>
          </p:cNvCxnSpPr>
          <p:nvPr/>
        </p:nvCxnSpPr>
        <p:spPr>
          <a:xfrm>
            <a:off x="2639076" y="2261117"/>
            <a:ext cx="0" cy="2661312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4380B85-3728-DB4B-8435-19790603DFA9}"/>
              </a:ext>
            </a:extLst>
          </p:cNvPr>
          <p:cNvCxnSpPr>
            <a:cxnSpLocks/>
          </p:cNvCxnSpPr>
          <p:nvPr/>
        </p:nvCxnSpPr>
        <p:spPr>
          <a:xfrm flipH="1">
            <a:off x="2639077" y="4439540"/>
            <a:ext cx="777106" cy="69356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1">
            <a:extLst>
              <a:ext uri="{FF2B5EF4-FFF2-40B4-BE49-F238E27FC236}">
                <a16:creationId xmlns:a16="http://schemas.microsoft.com/office/drawing/2014/main" id="{648CAAD4-2F35-7247-8807-F1821A15C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5865" y="5078758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C90D02C-93BD-9A45-887D-9F4BD4A3A584}"/>
              </a:ext>
            </a:extLst>
          </p:cNvPr>
          <p:cNvSpPr txBox="1">
            <a:spLocks/>
          </p:cNvSpPr>
          <p:nvPr/>
        </p:nvSpPr>
        <p:spPr>
          <a:xfrm>
            <a:off x="2716629" y="4075036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A67A974-17F4-AC4B-8381-38C655F4A044}"/>
              </a:ext>
            </a:extLst>
          </p:cNvPr>
          <p:cNvSpPr txBox="1">
            <a:spLocks/>
          </p:cNvSpPr>
          <p:nvPr/>
        </p:nvSpPr>
        <p:spPr>
          <a:xfrm>
            <a:off x="1578721" y="2068280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4A4A648B-92C5-154E-8DC2-2F9B3EF0466F}"/>
              </a:ext>
            </a:extLst>
          </p:cNvPr>
          <p:cNvCxnSpPr>
            <a:cxnSpLocks/>
          </p:cNvCxnSpPr>
          <p:nvPr/>
        </p:nvCxnSpPr>
        <p:spPr>
          <a:xfrm flipH="1">
            <a:off x="1735939" y="5133100"/>
            <a:ext cx="903138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el 1">
            <a:extLst>
              <a:ext uri="{FF2B5EF4-FFF2-40B4-BE49-F238E27FC236}">
                <a16:creationId xmlns:a16="http://schemas.microsoft.com/office/drawing/2014/main" id="{8BAFA2DC-05CC-8D48-86AC-6BB4F6B31925}"/>
              </a:ext>
            </a:extLst>
          </p:cNvPr>
          <p:cNvSpPr txBox="1">
            <a:spLocks/>
          </p:cNvSpPr>
          <p:nvPr/>
        </p:nvSpPr>
        <p:spPr>
          <a:xfrm>
            <a:off x="1522860" y="507875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coldstart</a:t>
            </a:r>
            <a:endParaRPr lang="de-DE" sz="1200" dirty="0">
              <a:solidFill>
                <a:srgbClr val="7F7F7F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717426-9F3F-3A4D-8268-F10D5F22FA99}"/>
              </a:ext>
            </a:extLst>
          </p:cNvPr>
          <p:cNvSpPr/>
          <p:nvPr/>
        </p:nvSpPr>
        <p:spPr>
          <a:xfrm>
            <a:off x="1669642" y="5083135"/>
            <a:ext cx="136109" cy="136109"/>
          </a:xfrm>
          <a:prstGeom prst="ellipse">
            <a:avLst/>
          </a:prstGeom>
          <a:solidFill>
            <a:srgbClr val="7F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E389CB4C-CDC6-484F-A058-C2FA128C8C01}"/>
              </a:ext>
            </a:extLst>
          </p:cNvPr>
          <p:cNvSpPr txBox="1">
            <a:spLocks/>
          </p:cNvSpPr>
          <p:nvPr/>
        </p:nvSpPr>
        <p:spPr>
          <a:xfrm>
            <a:off x="7825631" y="2163331"/>
            <a:ext cx="3913031" cy="382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500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512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4,3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250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2048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8,5  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3BEE5B68-0A93-0248-82A3-EA87001D83AF}"/>
              </a:ext>
            </a:extLst>
          </p:cNvPr>
          <p:cNvSpPr txBox="1">
            <a:spLocks/>
          </p:cNvSpPr>
          <p:nvPr/>
        </p:nvSpPr>
        <p:spPr>
          <a:xfrm>
            <a:off x="6772980" y="2575665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3EB43B6F-B300-0545-9A66-863BEB2FF761}"/>
              </a:ext>
            </a:extLst>
          </p:cNvPr>
          <p:cNvSpPr txBox="1">
            <a:spLocks/>
          </p:cNvSpPr>
          <p:nvPr/>
        </p:nvSpPr>
        <p:spPr>
          <a:xfrm>
            <a:off x="6772980" y="4297906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3E9CDE8-D597-F74E-87A8-2DF8F9A7E7D5}"/>
              </a:ext>
            </a:extLst>
          </p:cNvPr>
          <p:cNvSpPr/>
          <p:nvPr/>
        </p:nvSpPr>
        <p:spPr>
          <a:xfrm>
            <a:off x="7263261" y="2171502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For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sake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of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an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example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3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088174" y="1934943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088174" y="6141183"/>
            <a:ext cx="8447723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619" y="6211249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510012" y="1814827"/>
            <a:ext cx="649602" cy="3176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63167" y="-259464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</a:t>
            </a:r>
            <a:r>
              <a:rPr lang="de-DE" dirty="0"/>
              <a:t>¥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P€R R€QU€$T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1145326" y="2896756"/>
            <a:ext cx="8443492" cy="0"/>
          </a:xfrm>
          <a:prstGeom prst="line">
            <a:avLst/>
          </a:prstGeom>
          <a:ln w="1079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1F5BD02-F4E4-7945-B6E2-1CB38F7F3745}"/>
              </a:ext>
            </a:extLst>
          </p:cNvPr>
          <p:cNvCxnSpPr>
            <a:cxnSpLocks/>
          </p:cNvCxnSpPr>
          <p:nvPr/>
        </p:nvCxnSpPr>
        <p:spPr>
          <a:xfrm>
            <a:off x="4198086" y="2135879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B3F7DD6-8B5F-8E49-B396-9D2A39E9E60A}"/>
              </a:ext>
            </a:extLst>
          </p:cNvPr>
          <p:cNvCxnSpPr>
            <a:cxnSpLocks/>
          </p:cNvCxnSpPr>
          <p:nvPr/>
        </p:nvCxnSpPr>
        <p:spPr>
          <a:xfrm>
            <a:off x="7279420" y="2116830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D9B561A-A9FF-7442-A08F-07D75823C178}"/>
              </a:ext>
            </a:extLst>
          </p:cNvPr>
          <p:cNvCxnSpPr>
            <a:cxnSpLocks/>
          </p:cNvCxnSpPr>
          <p:nvPr/>
        </p:nvCxnSpPr>
        <p:spPr>
          <a:xfrm flipH="1">
            <a:off x="1102462" y="4219950"/>
            <a:ext cx="3109911" cy="1921233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4BB15AF-3861-3242-910F-607590F00F3E}"/>
              </a:ext>
            </a:extLst>
          </p:cNvPr>
          <p:cNvCxnSpPr>
            <a:cxnSpLocks/>
          </p:cNvCxnSpPr>
          <p:nvPr/>
        </p:nvCxnSpPr>
        <p:spPr>
          <a:xfrm flipH="1">
            <a:off x="4183799" y="2268086"/>
            <a:ext cx="3095624" cy="386887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4FBCC63-E799-9C4D-8E37-8CE173761F44}"/>
              </a:ext>
            </a:extLst>
          </p:cNvPr>
          <p:cNvCxnSpPr>
            <a:cxnSpLocks/>
          </p:cNvCxnSpPr>
          <p:nvPr/>
        </p:nvCxnSpPr>
        <p:spPr>
          <a:xfrm>
            <a:off x="891959" y="4222846"/>
            <a:ext cx="8643938" cy="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>
            <a:extLst>
              <a:ext uri="{FF2B5EF4-FFF2-40B4-BE49-F238E27FC236}">
                <a16:creationId xmlns:a16="http://schemas.microsoft.com/office/drawing/2014/main" id="{520E73BE-0310-7B45-A8B8-BECA1CA38A03}"/>
              </a:ext>
            </a:extLst>
          </p:cNvPr>
          <p:cNvSpPr txBox="1">
            <a:spLocks/>
          </p:cNvSpPr>
          <p:nvPr/>
        </p:nvSpPr>
        <p:spPr>
          <a:xfrm>
            <a:off x="3610400" y="3694502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95CA3BB0-4C0A-FE4B-8592-B6E2A16D322C}"/>
              </a:ext>
            </a:extLst>
          </p:cNvPr>
          <p:cNvSpPr txBox="1">
            <a:spLocks/>
          </p:cNvSpPr>
          <p:nvPr/>
        </p:nvSpPr>
        <p:spPr>
          <a:xfrm>
            <a:off x="6721261" y="174642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3.</a:t>
            </a:r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42778B05-8EB6-5942-B50D-C0C348120E37}"/>
              </a:ext>
            </a:extLst>
          </p:cNvPr>
          <p:cNvSpPr txBox="1">
            <a:spLocks/>
          </p:cNvSpPr>
          <p:nvPr/>
        </p:nvSpPr>
        <p:spPr>
          <a:xfrm>
            <a:off x="9945749" y="3709729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request</a:t>
            </a:r>
            <a:endParaRPr lang="de-DE" sz="2000" dirty="0">
              <a:solidFill>
                <a:srgbClr val="0070C0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2E19AB0-36B3-E548-9EF7-31A56C5E4C1E}"/>
              </a:ext>
            </a:extLst>
          </p:cNvPr>
          <p:cNvSpPr txBox="1">
            <a:spLocks/>
          </p:cNvSpPr>
          <p:nvPr/>
        </p:nvSpPr>
        <p:spPr>
          <a:xfrm>
            <a:off x="9831449" y="3147842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usage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e.g. VM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608D15B0-39EB-E542-89B3-F8C92FE65AAF}"/>
              </a:ext>
            </a:extLst>
          </p:cNvPr>
          <p:cNvSpPr txBox="1">
            <a:spLocks/>
          </p:cNvSpPr>
          <p:nvPr/>
        </p:nvSpPr>
        <p:spPr>
          <a:xfrm>
            <a:off x="1224120" y="223345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6500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0" y="1850064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WHAT AWAITS US?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531FE78-CC94-8F40-8EAA-24FC375FE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24" y="4001728"/>
            <a:ext cx="4133551" cy="55561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more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WTF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moments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818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NO MORE OPS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3DEA48A-26F5-0C49-BDC4-2D4D9CC45F30}"/>
              </a:ext>
            </a:extLst>
          </p:cNvPr>
          <p:cNvSpPr txBox="1">
            <a:spLocks/>
          </p:cNvSpPr>
          <p:nvPr/>
        </p:nvSpPr>
        <p:spPr>
          <a:xfrm>
            <a:off x="414453" y="519977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8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3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2" y="648141"/>
            <a:ext cx="11363093" cy="48477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FIT FOR ME?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3C0F1B0-D9A4-3C45-9D37-147187920D7F}"/>
              </a:ext>
            </a:extLst>
          </p:cNvPr>
          <p:cNvSpPr txBox="1">
            <a:spLocks/>
          </p:cNvSpPr>
          <p:nvPr/>
        </p:nvSpPr>
        <p:spPr>
          <a:xfrm>
            <a:off x="414453" y="4769774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depends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...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not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answear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148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3" y="-1785314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#2019</a:t>
            </a:r>
          </a:p>
        </p:txBody>
      </p:sp>
    </p:spTree>
    <p:extLst>
      <p:ext uri="{BB962C8B-B14F-4D97-AF65-F5344CB8AC3E}">
        <p14:creationId xmlns:p14="http://schemas.microsoft.com/office/powerpoint/2010/main" val="273579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634657" y="2368399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7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1546" y="5683113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 * </a:t>
            </a: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908266" y="120536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981A9A3-0604-D145-A4EA-8DED244082B7}"/>
              </a:ext>
            </a:extLst>
          </p:cNvPr>
          <p:cNvCxnSpPr>
            <a:cxnSpLocks/>
          </p:cNvCxnSpPr>
          <p:nvPr/>
        </p:nvCxnSpPr>
        <p:spPr>
          <a:xfrm flipH="1">
            <a:off x="2537460" y="49453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34592" y="-2407768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ITS ABOUT €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694772B-4BD5-274F-ADEE-570F0799D9CE}"/>
              </a:ext>
            </a:extLst>
          </p:cNvPr>
          <p:cNvCxnSpPr>
            <a:cxnSpLocks/>
          </p:cNvCxnSpPr>
          <p:nvPr/>
        </p:nvCxnSpPr>
        <p:spPr>
          <a:xfrm>
            <a:off x="3680460" y="4297680"/>
            <a:ext cx="0" cy="647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B309680-1A1D-D448-8E34-6E8FABA084B3}"/>
              </a:ext>
            </a:extLst>
          </p:cNvPr>
          <p:cNvCxnSpPr>
            <a:cxnSpLocks/>
          </p:cNvCxnSpPr>
          <p:nvPr/>
        </p:nvCxnSpPr>
        <p:spPr>
          <a:xfrm flipH="1">
            <a:off x="3665220" y="42976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9FA86D3-8DE1-F145-9926-FAEE1D4C5A23}"/>
              </a:ext>
            </a:extLst>
          </p:cNvPr>
          <p:cNvCxnSpPr>
            <a:cxnSpLocks/>
          </p:cNvCxnSpPr>
          <p:nvPr/>
        </p:nvCxnSpPr>
        <p:spPr>
          <a:xfrm>
            <a:off x="4808220" y="3634740"/>
            <a:ext cx="0" cy="6629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372019F4-46AD-034D-9DD7-560E894D0B7E}"/>
              </a:ext>
            </a:extLst>
          </p:cNvPr>
          <p:cNvCxnSpPr>
            <a:cxnSpLocks/>
          </p:cNvCxnSpPr>
          <p:nvPr/>
        </p:nvCxnSpPr>
        <p:spPr>
          <a:xfrm flipH="1">
            <a:off x="4808220" y="363474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73565B79-44D1-AB4E-BEEF-EF91D8E4E28C}"/>
              </a:ext>
            </a:extLst>
          </p:cNvPr>
          <p:cNvCxnSpPr>
            <a:cxnSpLocks/>
          </p:cNvCxnSpPr>
          <p:nvPr/>
        </p:nvCxnSpPr>
        <p:spPr>
          <a:xfrm flipH="1">
            <a:off x="5951220" y="2971799"/>
            <a:ext cx="7620" cy="6629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37B1F68-1D2D-0845-8D0C-FBCEB925B9BE}"/>
              </a:ext>
            </a:extLst>
          </p:cNvPr>
          <p:cNvCxnSpPr>
            <a:cxnSpLocks/>
          </p:cNvCxnSpPr>
          <p:nvPr/>
        </p:nvCxnSpPr>
        <p:spPr>
          <a:xfrm flipH="1">
            <a:off x="5951220" y="297180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2545080" y="2302933"/>
            <a:ext cx="6136556" cy="0"/>
          </a:xfrm>
          <a:prstGeom prst="line">
            <a:avLst/>
          </a:prstGeom>
          <a:ln w="1079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9388E56-0DB3-A748-964B-9BC859EA47BF}"/>
              </a:ext>
            </a:extLst>
          </p:cNvPr>
          <p:cNvCxnSpPr>
            <a:cxnSpLocks/>
          </p:cNvCxnSpPr>
          <p:nvPr/>
        </p:nvCxnSpPr>
        <p:spPr>
          <a:xfrm flipH="1">
            <a:off x="2545080" y="1912620"/>
            <a:ext cx="5227320" cy="303276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28862754-6F47-564A-8FCF-61C557C67B94}"/>
              </a:ext>
            </a:extLst>
          </p:cNvPr>
          <p:cNvCxnSpPr>
            <a:cxnSpLocks/>
          </p:cNvCxnSpPr>
          <p:nvPr/>
        </p:nvCxnSpPr>
        <p:spPr>
          <a:xfrm>
            <a:off x="7094220" y="2302933"/>
            <a:ext cx="0" cy="6714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14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49401" y="2183902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481745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69310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671162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481745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69310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671162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48358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35923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37775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48358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35923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37775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03340" y="32855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8061AEB1-B966-1D46-A09D-C66D2A4968E3}"/>
              </a:ext>
            </a:extLst>
          </p:cNvPr>
          <p:cNvSpPr/>
          <p:nvPr/>
        </p:nvSpPr>
        <p:spPr>
          <a:xfrm>
            <a:off x="9606744" y="38735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06A89468-AB0C-0648-98C1-72304DCD6AF6}"/>
              </a:ext>
            </a:extLst>
          </p:cNvPr>
          <p:cNvSpPr/>
          <p:nvPr/>
        </p:nvSpPr>
        <p:spPr>
          <a:xfrm>
            <a:off x="9615090" y="32855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03339" y="38823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10052" y="34714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6A9040C8-B8FA-FD49-8F8E-718FB2E2F3C6}"/>
              </a:ext>
            </a:extLst>
          </p:cNvPr>
          <p:cNvSpPr/>
          <p:nvPr/>
        </p:nvSpPr>
        <p:spPr>
          <a:xfrm>
            <a:off x="9413456" y="40594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3D083EB0-4D13-7E4C-90BA-A3FB5B3B898B}"/>
              </a:ext>
            </a:extLst>
          </p:cNvPr>
          <p:cNvSpPr/>
          <p:nvPr/>
        </p:nvSpPr>
        <p:spPr>
          <a:xfrm>
            <a:off x="9421802" y="34713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10051" y="40682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54C28610-3009-9746-BF93-0291F435B4AD}"/>
              </a:ext>
            </a:extLst>
          </p:cNvPr>
          <p:cNvSpPr/>
          <p:nvPr/>
        </p:nvSpPr>
        <p:spPr>
          <a:xfrm>
            <a:off x="10215106" y="32818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B8820474-DCBE-474B-B2D2-01BCB52C13D9}"/>
              </a:ext>
            </a:extLst>
          </p:cNvPr>
          <p:cNvSpPr/>
          <p:nvPr/>
        </p:nvSpPr>
        <p:spPr>
          <a:xfrm>
            <a:off x="10818510" y="38698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3FBAF1B9-05ED-184C-8B4D-11B3B2AF4C8F}"/>
              </a:ext>
            </a:extLst>
          </p:cNvPr>
          <p:cNvSpPr/>
          <p:nvPr/>
        </p:nvSpPr>
        <p:spPr>
          <a:xfrm>
            <a:off x="10826856" y="32818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160408EF-4B23-8F42-B26B-54885BFEA5E2}"/>
              </a:ext>
            </a:extLst>
          </p:cNvPr>
          <p:cNvSpPr/>
          <p:nvPr/>
        </p:nvSpPr>
        <p:spPr>
          <a:xfrm>
            <a:off x="10215105" y="38786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4E0584C5-B7ED-1147-B324-387D50F73F19}"/>
              </a:ext>
            </a:extLst>
          </p:cNvPr>
          <p:cNvSpPr/>
          <p:nvPr/>
        </p:nvSpPr>
        <p:spPr>
          <a:xfrm>
            <a:off x="10021818" y="34676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7F5384B4-F0F4-F04A-B1A7-B74246CCEC28}"/>
              </a:ext>
            </a:extLst>
          </p:cNvPr>
          <p:cNvSpPr/>
          <p:nvPr/>
        </p:nvSpPr>
        <p:spPr>
          <a:xfrm>
            <a:off x="10625222" y="4055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68093318-2A77-E94A-94A0-03CFE0929D4A}"/>
              </a:ext>
            </a:extLst>
          </p:cNvPr>
          <p:cNvSpPr/>
          <p:nvPr/>
        </p:nvSpPr>
        <p:spPr>
          <a:xfrm>
            <a:off x="10633568" y="34676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D767ACE8-D96D-D14B-9340-F241A2A81BA7}"/>
              </a:ext>
            </a:extLst>
          </p:cNvPr>
          <p:cNvSpPr/>
          <p:nvPr/>
        </p:nvSpPr>
        <p:spPr>
          <a:xfrm>
            <a:off x="10021817" y="40645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03340" y="21530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68D0818B-9086-8745-A06D-1C904BE40755}"/>
              </a:ext>
            </a:extLst>
          </p:cNvPr>
          <p:cNvSpPr/>
          <p:nvPr/>
        </p:nvSpPr>
        <p:spPr>
          <a:xfrm>
            <a:off x="9606744" y="274111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6FDFD2EF-B6D2-2942-AED8-40E1AF76FA68}"/>
              </a:ext>
            </a:extLst>
          </p:cNvPr>
          <p:cNvSpPr/>
          <p:nvPr/>
        </p:nvSpPr>
        <p:spPr>
          <a:xfrm>
            <a:off x="9615090" y="215307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03339" y="274991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10052" y="23389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47CD27B8-03D3-034C-A47A-89D4471F891F}"/>
              </a:ext>
            </a:extLst>
          </p:cNvPr>
          <p:cNvSpPr/>
          <p:nvPr/>
        </p:nvSpPr>
        <p:spPr>
          <a:xfrm>
            <a:off x="9413456" y="29269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650C4EDE-9920-2543-93CA-29F720C73CDB}"/>
              </a:ext>
            </a:extLst>
          </p:cNvPr>
          <p:cNvSpPr/>
          <p:nvPr/>
        </p:nvSpPr>
        <p:spPr>
          <a:xfrm>
            <a:off x="9421802" y="233892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10051" y="29357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CA2498DD-0C44-3044-A5FA-3F636EDCE189}"/>
              </a:ext>
            </a:extLst>
          </p:cNvPr>
          <p:cNvSpPr/>
          <p:nvPr/>
        </p:nvSpPr>
        <p:spPr>
          <a:xfrm>
            <a:off x="10215106" y="21493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21D01A85-30A2-2D4C-A4B2-B3D2D22A098D}"/>
              </a:ext>
            </a:extLst>
          </p:cNvPr>
          <p:cNvSpPr/>
          <p:nvPr/>
        </p:nvSpPr>
        <p:spPr>
          <a:xfrm>
            <a:off x="10818510" y="27373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29E77D07-38E2-2448-9FB9-117073E93BD7}"/>
              </a:ext>
            </a:extLst>
          </p:cNvPr>
          <p:cNvSpPr/>
          <p:nvPr/>
        </p:nvSpPr>
        <p:spPr>
          <a:xfrm>
            <a:off x="10826856" y="2149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52AABB48-2354-1B4A-A1ED-AF108B0B02B6}"/>
              </a:ext>
            </a:extLst>
          </p:cNvPr>
          <p:cNvSpPr/>
          <p:nvPr/>
        </p:nvSpPr>
        <p:spPr>
          <a:xfrm>
            <a:off x="10215105" y="274620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87656409-49D8-254D-981E-C2C7DFBC90AC}"/>
              </a:ext>
            </a:extLst>
          </p:cNvPr>
          <p:cNvSpPr/>
          <p:nvPr/>
        </p:nvSpPr>
        <p:spPr>
          <a:xfrm>
            <a:off x="10021818" y="233520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3778A0E9-2F50-3448-9D60-060A7A8FB617}"/>
              </a:ext>
            </a:extLst>
          </p:cNvPr>
          <p:cNvSpPr/>
          <p:nvPr/>
        </p:nvSpPr>
        <p:spPr>
          <a:xfrm>
            <a:off x="10625222" y="29232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4866CD83-DDE8-344F-B0A0-AA26E2A4FD0D}"/>
              </a:ext>
            </a:extLst>
          </p:cNvPr>
          <p:cNvSpPr/>
          <p:nvPr/>
        </p:nvSpPr>
        <p:spPr>
          <a:xfrm>
            <a:off x="10633568" y="2335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C7841FB6-3ACA-AB48-8D77-C2ACF1F09D92}"/>
              </a:ext>
            </a:extLst>
          </p:cNvPr>
          <p:cNvSpPr/>
          <p:nvPr/>
        </p:nvSpPr>
        <p:spPr>
          <a:xfrm>
            <a:off x="10021817" y="29320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20481" y="36721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CFF28BC1-2E76-3941-A682-05B1C65E5D36}"/>
              </a:ext>
            </a:extLst>
          </p:cNvPr>
          <p:cNvSpPr/>
          <p:nvPr/>
        </p:nvSpPr>
        <p:spPr>
          <a:xfrm>
            <a:off x="9223885" y="426016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A3E3EC35-B0BC-4449-9576-EE73EAA1175E}"/>
              </a:ext>
            </a:extLst>
          </p:cNvPr>
          <p:cNvSpPr/>
          <p:nvPr/>
        </p:nvSpPr>
        <p:spPr>
          <a:xfrm>
            <a:off x="9232231" y="36721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20480" y="42689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27193" y="38579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A2AEFC0D-FA7A-144F-A68E-8399C95CEBC7}"/>
              </a:ext>
            </a:extLst>
          </p:cNvPr>
          <p:cNvSpPr/>
          <p:nvPr/>
        </p:nvSpPr>
        <p:spPr>
          <a:xfrm>
            <a:off x="9030597" y="444601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Würfel 102">
            <a:extLst>
              <a:ext uri="{FF2B5EF4-FFF2-40B4-BE49-F238E27FC236}">
                <a16:creationId xmlns:a16="http://schemas.microsoft.com/office/drawing/2014/main" id="{60E75FB4-8E31-8042-9FC8-7E8A5D401564}"/>
              </a:ext>
            </a:extLst>
          </p:cNvPr>
          <p:cNvSpPr/>
          <p:nvPr/>
        </p:nvSpPr>
        <p:spPr>
          <a:xfrm>
            <a:off x="9038943" y="38579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27192" y="44548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Würfel 104">
            <a:extLst>
              <a:ext uri="{FF2B5EF4-FFF2-40B4-BE49-F238E27FC236}">
                <a16:creationId xmlns:a16="http://schemas.microsoft.com/office/drawing/2014/main" id="{AE99B65A-0A84-9041-8FA6-DBB5AC96915B}"/>
              </a:ext>
            </a:extLst>
          </p:cNvPr>
          <p:cNvSpPr/>
          <p:nvPr/>
        </p:nvSpPr>
        <p:spPr>
          <a:xfrm>
            <a:off x="9832247" y="36684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Würfel 105">
            <a:extLst>
              <a:ext uri="{FF2B5EF4-FFF2-40B4-BE49-F238E27FC236}">
                <a16:creationId xmlns:a16="http://schemas.microsoft.com/office/drawing/2014/main" id="{46549B8B-8958-EA49-8389-72E6307DEFD8}"/>
              </a:ext>
            </a:extLst>
          </p:cNvPr>
          <p:cNvSpPr/>
          <p:nvPr/>
        </p:nvSpPr>
        <p:spPr>
          <a:xfrm>
            <a:off x="10435651" y="42564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Würfel 106">
            <a:extLst>
              <a:ext uri="{FF2B5EF4-FFF2-40B4-BE49-F238E27FC236}">
                <a16:creationId xmlns:a16="http://schemas.microsoft.com/office/drawing/2014/main" id="{76EC5587-98B1-654D-B589-FF88BD32DA6A}"/>
              </a:ext>
            </a:extLst>
          </p:cNvPr>
          <p:cNvSpPr/>
          <p:nvPr/>
        </p:nvSpPr>
        <p:spPr>
          <a:xfrm>
            <a:off x="10443997" y="36684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05440E45-72BA-1A4D-B5E6-ABB381E03DE8}"/>
              </a:ext>
            </a:extLst>
          </p:cNvPr>
          <p:cNvSpPr/>
          <p:nvPr/>
        </p:nvSpPr>
        <p:spPr>
          <a:xfrm>
            <a:off x="9832246" y="426525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Würfel 108">
            <a:extLst>
              <a:ext uri="{FF2B5EF4-FFF2-40B4-BE49-F238E27FC236}">
                <a16:creationId xmlns:a16="http://schemas.microsoft.com/office/drawing/2014/main" id="{9BC781E7-0181-AB42-B3B5-50D872CFF00F}"/>
              </a:ext>
            </a:extLst>
          </p:cNvPr>
          <p:cNvSpPr/>
          <p:nvPr/>
        </p:nvSpPr>
        <p:spPr>
          <a:xfrm>
            <a:off x="9638959" y="385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Würfel 109">
            <a:extLst>
              <a:ext uri="{FF2B5EF4-FFF2-40B4-BE49-F238E27FC236}">
                <a16:creationId xmlns:a16="http://schemas.microsoft.com/office/drawing/2014/main" id="{2D62A166-FC65-5843-AB04-8165E00E9783}"/>
              </a:ext>
            </a:extLst>
          </p:cNvPr>
          <p:cNvSpPr/>
          <p:nvPr/>
        </p:nvSpPr>
        <p:spPr>
          <a:xfrm>
            <a:off x="10242363" y="44423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Würfel 110">
            <a:extLst>
              <a:ext uri="{FF2B5EF4-FFF2-40B4-BE49-F238E27FC236}">
                <a16:creationId xmlns:a16="http://schemas.microsoft.com/office/drawing/2014/main" id="{62EC9252-169C-E848-B4B2-3C2756EA8216}"/>
              </a:ext>
            </a:extLst>
          </p:cNvPr>
          <p:cNvSpPr/>
          <p:nvPr/>
        </p:nvSpPr>
        <p:spPr>
          <a:xfrm>
            <a:off x="10250709" y="38542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Würfel 111">
            <a:extLst>
              <a:ext uri="{FF2B5EF4-FFF2-40B4-BE49-F238E27FC236}">
                <a16:creationId xmlns:a16="http://schemas.microsoft.com/office/drawing/2014/main" id="{8E9CC379-5587-BF46-8DC7-D4F102EA1AC7}"/>
              </a:ext>
            </a:extLst>
          </p:cNvPr>
          <p:cNvSpPr/>
          <p:nvPr/>
        </p:nvSpPr>
        <p:spPr>
          <a:xfrm>
            <a:off x="9638958" y="445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20481" y="25396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Würfel 113">
            <a:extLst>
              <a:ext uri="{FF2B5EF4-FFF2-40B4-BE49-F238E27FC236}">
                <a16:creationId xmlns:a16="http://schemas.microsoft.com/office/drawing/2014/main" id="{EA203982-ADE7-5646-9178-D5D5DEDE3F75}"/>
              </a:ext>
            </a:extLst>
          </p:cNvPr>
          <p:cNvSpPr/>
          <p:nvPr/>
        </p:nvSpPr>
        <p:spPr>
          <a:xfrm>
            <a:off x="9223885" y="31276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Würfel 114">
            <a:extLst>
              <a:ext uri="{FF2B5EF4-FFF2-40B4-BE49-F238E27FC236}">
                <a16:creationId xmlns:a16="http://schemas.microsoft.com/office/drawing/2014/main" id="{168BF3FD-2EAF-1143-BC77-6A06FD5D5CC6}"/>
              </a:ext>
            </a:extLst>
          </p:cNvPr>
          <p:cNvSpPr/>
          <p:nvPr/>
        </p:nvSpPr>
        <p:spPr>
          <a:xfrm>
            <a:off x="9232231" y="25396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20480" y="31364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27193" y="27255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E51C1E62-D4A8-E94D-B0AF-7E0C0A9DF844}"/>
              </a:ext>
            </a:extLst>
          </p:cNvPr>
          <p:cNvSpPr/>
          <p:nvPr/>
        </p:nvSpPr>
        <p:spPr>
          <a:xfrm>
            <a:off x="9030597" y="33135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Würfel 118">
            <a:extLst>
              <a:ext uri="{FF2B5EF4-FFF2-40B4-BE49-F238E27FC236}">
                <a16:creationId xmlns:a16="http://schemas.microsoft.com/office/drawing/2014/main" id="{47C276CE-1A19-174A-8084-38EB89D8BF12}"/>
              </a:ext>
            </a:extLst>
          </p:cNvPr>
          <p:cNvSpPr/>
          <p:nvPr/>
        </p:nvSpPr>
        <p:spPr>
          <a:xfrm>
            <a:off x="9038943" y="27254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27192" y="33223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24651AD9-8E3E-4547-864D-A13009E74EDC}"/>
              </a:ext>
            </a:extLst>
          </p:cNvPr>
          <p:cNvSpPr/>
          <p:nvPr/>
        </p:nvSpPr>
        <p:spPr>
          <a:xfrm>
            <a:off x="9832247" y="25359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Würfel 121">
            <a:extLst>
              <a:ext uri="{FF2B5EF4-FFF2-40B4-BE49-F238E27FC236}">
                <a16:creationId xmlns:a16="http://schemas.microsoft.com/office/drawing/2014/main" id="{501EA927-7207-B143-9714-C33E9B99912B}"/>
              </a:ext>
            </a:extLst>
          </p:cNvPr>
          <p:cNvSpPr/>
          <p:nvPr/>
        </p:nvSpPr>
        <p:spPr>
          <a:xfrm>
            <a:off x="10435651" y="31239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FA99A9D4-1D8E-7346-9A5E-3069FD2495C0}"/>
              </a:ext>
            </a:extLst>
          </p:cNvPr>
          <p:cNvSpPr/>
          <p:nvPr/>
        </p:nvSpPr>
        <p:spPr>
          <a:xfrm>
            <a:off x="10443997" y="25359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Würfel 123">
            <a:extLst>
              <a:ext uri="{FF2B5EF4-FFF2-40B4-BE49-F238E27FC236}">
                <a16:creationId xmlns:a16="http://schemas.microsoft.com/office/drawing/2014/main" id="{31C6F8C7-0874-9D49-B426-BBD2028E66AF}"/>
              </a:ext>
            </a:extLst>
          </p:cNvPr>
          <p:cNvSpPr/>
          <p:nvPr/>
        </p:nvSpPr>
        <p:spPr>
          <a:xfrm>
            <a:off x="9832246" y="31327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Würfel 124">
            <a:extLst>
              <a:ext uri="{FF2B5EF4-FFF2-40B4-BE49-F238E27FC236}">
                <a16:creationId xmlns:a16="http://schemas.microsoft.com/office/drawing/2014/main" id="{3718430B-D524-DA4F-BE49-CFA3FF6C046A}"/>
              </a:ext>
            </a:extLst>
          </p:cNvPr>
          <p:cNvSpPr/>
          <p:nvPr/>
        </p:nvSpPr>
        <p:spPr>
          <a:xfrm>
            <a:off x="9638959" y="272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Würfel 125">
            <a:extLst>
              <a:ext uri="{FF2B5EF4-FFF2-40B4-BE49-F238E27FC236}">
                <a16:creationId xmlns:a16="http://schemas.microsoft.com/office/drawing/2014/main" id="{E0537F99-284B-844B-8DEF-8220196563D0}"/>
              </a:ext>
            </a:extLst>
          </p:cNvPr>
          <p:cNvSpPr/>
          <p:nvPr/>
        </p:nvSpPr>
        <p:spPr>
          <a:xfrm>
            <a:off x="10242363" y="33098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C28E425A-3E33-334A-A5BC-409090B1062C}"/>
              </a:ext>
            </a:extLst>
          </p:cNvPr>
          <p:cNvSpPr/>
          <p:nvPr/>
        </p:nvSpPr>
        <p:spPr>
          <a:xfrm>
            <a:off x="10250709" y="27217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E0D3432B-57A4-7647-A501-A5FBA8B74AED}"/>
              </a:ext>
            </a:extLst>
          </p:cNvPr>
          <p:cNvSpPr/>
          <p:nvPr/>
        </p:nvSpPr>
        <p:spPr>
          <a:xfrm>
            <a:off x="9638958" y="331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15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398399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398399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757799" y="398399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7799" y="398399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402534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402534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277637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277637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402035"/>
                  </p:ext>
                </p:extLst>
              </p:nvPr>
            </p:nvGraphicFramePr>
            <p:xfrm>
              <a:off x="9919974" y="151730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19974" y="151730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281772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281772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215862" y="447566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862" y="447566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190304"/>
                  </p:ext>
                </p:extLst>
              </p:nvPr>
            </p:nvGraphicFramePr>
            <p:xfrm>
              <a:off x="8753706" y="64169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3706" y="64169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873878"/>
                  </p:ext>
                </p:extLst>
              </p:nvPr>
            </p:nvGraphicFramePr>
            <p:xfrm>
              <a:off x="10773888" y="5340693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3888" y="5340693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818781"/>
                  </p:ext>
                </p:extLst>
              </p:nvPr>
            </p:nvGraphicFramePr>
            <p:xfrm>
              <a:off x="1661285" y="790504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285" y="790504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467286" y="326804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7286" y="326804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401320"/>
                  </p:ext>
                </p:extLst>
              </p:nvPr>
            </p:nvGraphicFramePr>
            <p:xfrm>
              <a:off x="10651734" y="36702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51734" y="36702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097638"/>
                  </p:ext>
                </p:extLst>
              </p:nvPr>
            </p:nvGraphicFramePr>
            <p:xfrm>
              <a:off x="6430596" y="57734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0596" y="57734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52286" y="500868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2286" y="500868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505003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505003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958892"/>
                  </p:ext>
                </p:extLst>
              </p:nvPr>
            </p:nvGraphicFramePr>
            <p:xfrm>
              <a:off x="6827785" y="221547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549746" ay="653233" az="-313432"/>
                    <am3d:postTrans dx="0" dy="0" dz="0"/>
                  </am3d:trans>
                  <am3d:attrSrcUrl r:id="rId4"/>
                  <am3d:raster rName="Office3DRenderer" rVer="16.0.8326">
                    <am3d:blip r:embed="rId11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27785" y="221547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67229"/>
                  </p:ext>
                </p:extLst>
              </p:nvPr>
            </p:nvGraphicFramePr>
            <p:xfrm>
              <a:off x="5788514" y="950161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8514" y="950161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384241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3842415"/>
                <a:ext cx="1166268" cy="1166267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Würfel 38">
            <a:extLst>
              <a:ext uri="{FF2B5EF4-FFF2-40B4-BE49-F238E27FC236}">
                <a16:creationId xmlns:a16="http://schemas.microsoft.com/office/drawing/2014/main" id="{ED293EB3-1FB5-A541-94D7-0321E81A10D4}"/>
              </a:ext>
            </a:extLst>
          </p:cNvPr>
          <p:cNvSpPr/>
          <p:nvPr/>
        </p:nvSpPr>
        <p:spPr>
          <a:xfrm>
            <a:off x="3071608" y="32526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3DDDCA9E-DF6D-E548-A8CD-2A5C3089CB1B}"/>
              </a:ext>
            </a:extLst>
          </p:cNvPr>
          <p:cNvSpPr/>
          <p:nvPr/>
        </p:nvSpPr>
        <p:spPr>
          <a:xfrm>
            <a:off x="3675012" y="38406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9A6F2255-A099-534A-80FC-D2E3E947E44D}"/>
              </a:ext>
            </a:extLst>
          </p:cNvPr>
          <p:cNvSpPr/>
          <p:nvPr/>
        </p:nvSpPr>
        <p:spPr>
          <a:xfrm>
            <a:off x="3683358" y="32526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740922E-E287-794C-8552-2E188FBA6249}"/>
              </a:ext>
            </a:extLst>
          </p:cNvPr>
          <p:cNvSpPr/>
          <p:nvPr/>
        </p:nvSpPr>
        <p:spPr>
          <a:xfrm>
            <a:off x="3071607" y="38494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6921EC00-5A26-CE44-8276-3A523B9BC8B0}"/>
              </a:ext>
            </a:extLst>
          </p:cNvPr>
          <p:cNvSpPr/>
          <p:nvPr/>
        </p:nvSpPr>
        <p:spPr>
          <a:xfrm>
            <a:off x="2878320" y="34384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6334519F-7885-CB41-9BEB-8A458269EA54}"/>
              </a:ext>
            </a:extLst>
          </p:cNvPr>
          <p:cNvSpPr/>
          <p:nvPr/>
        </p:nvSpPr>
        <p:spPr>
          <a:xfrm>
            <a:off x="3481724" y="40265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9F8B1A82-8DEE-B244-88D0-19CEB38F363D}"/>
              </a:ext>
            </a:extLst>
          </p:cNvPr>
          <p:cNvSpPr/>
          <p:nvPr/>
        </p:nvSpPr>
        <p:spPr>
          <a:xfrm>
            <a:off x="3490070" y="34384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65489141-BB82-8044-9472-FAD88B0BD8A4}"/>
              </a:ext>
            </a:extLst>
          </p:cNvPr>
          <p:cNvSpPr/>
          <p:nvPr/>
        </p:nvSpPr>
        <p:spPr>
          <a:xfrm>
            <a:off x="2878319" y="40353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D0402651-2CA7-C749-BB96-B2DB54C3FC5D}"/>
              </a:ext>
            </a:extLst>
          </p:cNvPr>
          <p:cNvSpPr/>
          <p:nvPr/>
        </p:nvSpPr>
        <p:spPr>
          <a:xfrm>
            <a:off x="4283374" y="32489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3081FBE2-200B-E841-BD4B-494E1C368F03}"/>
              </a:ext>
            </a:extLst>
          </p:cNvPr>
          <p:cNvSpPr/>
          <p:nvPr/>
        </p:nvSpPr>
        <p:spPr>
          <a:xfrm>
            <a:off x="4886778" y="3836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02BBDBA7-A42D-0F4C-B54F-D3DEED043BA5}"/>
              </a:ext>
            </a:extLst>
          </p:cNvPr>
          <p:cNvSpPr/>
          <p:nvPr/>
        </p:nvSpPr>
        <p:spPr>
          <a:xfrm>
            <a:off x="4895124" y="32489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2A04052A-0277-9243-ABA1-677FAD1F8051}"/>
              </a:ext>
            </a:extLst>
          </p:cNvPr>
          <p:cNvSpPr/>
          <p:nvPr/>
        </p:nvSpPr>
        <p:spPr>
          <a:xfrm>
            <a:off x="4283373" y="38457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AB417FE6-9432-4D4B-BC03-99B406D5A672}"/>
              </a:ext>
            </a:extLst>
          </p:cNvPr>
          <p:cNvSpPr/>
          <p:nvPr/>
        </p:nvSpPr>
        <p:spPr>
          <a:xfrm>
            <a:off x="4090086" y="34347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C902577-1EDE-B945-BE9A-FBD54F61F090}"/>
              </a:ext>
            </a:extLst>
          </p:cNvPr>
          <p:cNvSpPr/>
          <p:nvPr/>
        </p:nvSpPr>
        <p:spPr>
          <a:xfrm>
            <a:off x="4693490" y="40228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324A2533-C1B3-B440-8616-CE3F62B5D18D}"/>
              </a:ext>
            </a:extLst>
          </p:cNvPr>
          <p:cNvSpPr/>
          <p:nvPr/>
        </p:nvSpPr>
        <p:spPr>
          <a:xfrm>
            <a:off x="4701836" y="34347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6D9FE739-F660-2A46-AC14-D3D1635F5321}"/>
              </a:ext>
            </a:extLst>
          </p:cNvPr>
          <p:cNvSpPr/>
          <p:nvPr/>
        </p:nvSpPr>
        <p:spPr>
          <a:xfrm>
            <a:off x="4090085" y="40316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347E72F-6DAC-D041-9D83-ABFCE3DE6BD8}"/>
              </a:ext>
            </a:extLst>
          </p:cNvPr>
          <p:cNvSpPr/>
          <p:nvPr/>
        </p:nvSpPr>
        <p:spPr>
          <a:xfrm>
            <a:off x="3071608" y="21201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38760F35-FE30-1445-94BA-929729BF94C6}"/>
              </a:ext>
            </a:extLst>
          </p:cNvPr>
          <p:cNvSpPr/>
          <p:nvPr/>
        </p:nvSpPr>
        <p:spPr>
          <a:xfrm>
            <a:off x="3675012" y="270818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EF027C91-741A-3B45-9326-746D2F85F0E4}"/>
              </a:ext>
            </a:extLst>
          </p:cNvPr>
          <p:cNvSpPr/>
          <p:nvPr/>
        </p:nvSpPr>
        <p:spPr>
          <a:xfrm>
            <a:off x="3683358" y="212014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5B01C443-4BB1-5D45-94BE-4D10AC251481}"/>
              </a:ext>
            </a:extLst>
          </p:cNvPr>
          <p:cNvSpPr/>
          <p:nvPr/>
        </p:nvSpPr>
        <p:spPr>
          <a:xfrm>
            <a:off x="3071607" y="271699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72429352-8276-EB47-ACF1-E6BF1D661F7B}"/>
              </a:ext>
            </a:extLst>
          </p:cNvPr>
          <p:cNvSpPr/>
          <p:nvPr/>
        </p:nvSpPr>
        <p:spPr>
          <a:xfrm>
            <a:off x="2878320" y="23059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37E86936-9C83-6240-979F-0EAC4BF7985B}"/>
              </a:ext>
            </a:extLst>
          </p:cNvPr>
          <p:cNvSpPr/>
          <p:nvPr/>
        </p:nvSpPr>
        <p:spPr>
          <a:xfrm>
            <a:off x="3481724" y="289404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2D88A15D-675A-6447-B577-10FFA394C2DF}"/>
              </a:ext>
            </a:extLst>
          </p:cNvPr>
          <p:cNvSpPr/>
          <p:nvPr/>
        </p:nvSpPr>
        <p:spPr>
          <a:xfrm>
            <a:off x="3490070" y="23059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AE501872-38F6-D34E-9B75-13E4E6A97E41}"/>
              </a:ext>
            </a:extLst>
          </p:cNvPr>
          <p:cNvSpPr/>
          <p:nvPr/>
        </p:nvSpPr>
        <p:spPr>
          <a:xfrm>
            <a:off x="2878319" y="29028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04CCCBD-1715-0D49-BC49-3A9AAEBE776B}"/>
              </a:ext>
            </a:extLst>
          </p:cNvPr>
          <p:cNvSpPr/>
          <p:nvPr/>
        </p:nvSpPr>
        <p:spPr>
          <a:xfrm>
            <a:off x="4283374" y="21164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F6895EB5-C3DA-A74B-92BA-3753D2B651FF}"/>
              </a:ext>
            </a:extLst>
          </p:cNvPr>
          <p:cNvSpPr/>
          <p:nvPr/>
        </p:nvSpPr>
        <p:spPr>
          <a:xfrm>
            <a:off x="4886778" y="27044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7CB0C611-E8DD-DB47-AEF2-26F3EE8A320C}"/>
              </a:ext>
            </a:extLst>
          </p:cNvPr>
          <p:cNvSpPr/>
          <p:nvPr/>
        </p:nvSpPr>
        <p:spPr>
          <a:xfrm>
            <a:off x="4895124" y="211642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59649B71-EA06-CF4E-B6A8-CF70A91471FB}"/>
              </a:ext>
            </a:extLst>
          </p:cNvPr>
          <p:cNvSpPr/>
          <p:nvPr/>
        </p:nvSpPr>
        <p:spPr>
          <a:xfrm>
            <a:off x="4283373" y="271327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77B0170D-FBBE-614D-8FD2-CA54EEFE1C19}"/>
              </a:ext>
            </a:extLst>
          </p:cNvPr>
          <p:cNvSpPr/>
          <p:nvPr/>
        </p:nvSpPr>
        <p:spPr>
          <a:xfrm>
            <a:off x="4090086" y="23022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CC22A6B2-285A-6F41-907F-BB06129E8DFA}"/>
              </a:ext>
            </a:extLst>
          </p:cNvPr>
          <p:cNvSpPr/>
          <p:nvPr/>
        </p:nvSpPr>
        <p:spPr>
          <a:xfrm>
            <a:off x="4693490" y="28903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1E423D41-BAF3-3540-953A-5B407A62B6BD}"/>
              </a:ext>
            </a:extLst>
          </p:cNvPr>
          <p:cNvSpPr/>
          <p:nvPr/>
        </p:nvSpPr>
        <p:spPr>
          <a:xfrm>
            <a:off x="4701836" y="230228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A4EDB53F-708B-E746-B1A5-A6807787BA35}"/>
              </a:ext>
            </a:extLst>
          </p:cNvPr>
          <p:cNvSpPr/>
          <p:nvPr/>
        </p:nvSpPr>
        <p:spPr>
          <a:xfrm>
            <a:off x="4090085" y="28991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01A0E6D5-0300-4145-A0E9-00E6CD87078C}"/>
              </a:ext>
            </a:extLst>
          </p:cNvPr>
          <p:cNvSpPr/>
          <p:nvPr/>
        </p:nvSpPr>
        <p:spPr>
          <a:xfrm>
            <a:off x="2688749" y="36391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6558AF30-1A46-5046-9E78-C836F858590F}"/>
              </a:ext>
            </a:extLst>
          </p:cNvPr>
          <p:cNvSpPr/>
          <p:nvPr/>
        </p:nvSpPr>
        <p:spPr>
          <a:xfrm>
            <a:off x="3292153" y="422723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E8282523-1C42-9C41-B5D9-1B6FE7E682B5}"/>
              </a:ext>
            </a:extLst>
          </p:cNvPr>
          <p:cNvSpPr/>
          <p:nvPr/>
        </p:nvSpPr>
        <p:spPr>
          <a:xfrm>
            <a:off x="3300499" y="363919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49CA8FE4-D36D-2E47-AEF0-0D8801007F63}"/>
              </a:ext>
            </a:extLst>
          </p:cNvPr>
          <p:cNvSpPr/>
          <p:nvPr/>
        </p:nvSpPr>
        <p:spPr>
          <a:xfrm>
            <a:off x="2688748" y="42360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DD46E5-26F8-7E4F-9315-3753C8308862}"/>
              </a:ext>
            </a:extLst>
          </p:cNvPr>
          <p:cNvSpPr/>
          <p:nvPr/>
        </p:nvSpPr>
        <p:spPr>
          <a:xfrm>
            <a:off x="2495461" y="382504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99544F55-1647-CE47-AA34-DDD3C8294395}"/>
              </a:ext>
            </a:extLst>
          </p:cNvPr>
          <p:cNvSpPr/>
          <p:nvPr/>
        </p:nvSpPr>
        <p:spPr>
          <a:xfrm>
            <a:off x="3098865" y="441309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B8820DE3-6C0B-804A-A249-5A52B4EC8391}"/>
              </a:ext>
            </a:extLst>
          </p:cNvPr>
          <p:cNvSpPr/>
          <p:nvPr/>
        </p:nvSpPr>
        <p:spPr>
          <a:xfrm>
            <a:off x="3107211" y="38250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F6D0B9F8-73BB-EB4D-BEB2-D3BFBC77CC9E}"/>
              </a:ext>
            </a:extLst>
          </p:cNvPr>
          <p:cNvSpPr/>
          <p:nvPr/>
        </p:nvSpPr>
        <p:spPr>
          <a:xfrm>
            <a:off x="2495460" y="44218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8047E2F4-3B4B-F041-A209-3BF7C84883A4}"/>
              </a:ext>
            </a:extLst>
          </p:cNvPr>
          <p:cNvSpPr/>
          <p:nvPr/>
        </p:nvSpPr>
        <p:spPr>
          <a:xfrm>
            <a:off x="3900515" y="3635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7EB3BD37-7B0B-6142-A535-8B134C739DAE}"/>
              </a:ext>
            </a:extLst>
          </p:cNvPr>
          <p:cNvSpPr/>
          <p:nvPr/>
        </p:nvSpPr>
        <p:spPr>
          <a:xfrm>
            <a:off x="4503919" y="4223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2FBA27E7-C205-224A-A99F-D4DB8E14C95B}"/>
              </a:ext>
            </a:extLst>
          </p:cNvPr>
          <p:cNvSpPr/>
          <p:nvPr/>
        </p:nvSpPr>
        <p:spPr>
          <a:xfrm>
            <a:off x="4512265" y="363547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95DDCDC0-9635-5943-B83F-A112BC901472}"/>
              </a:ext>
            </a:extLst>
          </p:cNvPr>
          <p:cNvSpPr/>
          <p:nvPr/>
        </p:nvSpPr>
        <p:spPr>
          <a:xfrm>
            <a:off x="3900514" y="42323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FCE73D32-547D-6948-8C9B-5A1E2316D3BF}"/>
              </a:ext>
            </a:extLst>
          </p:cNvPr>
          <p:cNvSpPr/>
          <p:nvPr/>
        </p:nvSpPr>
        <p:spPr>
          <a:xfrm>
            <a:off x="3707227" y="38213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2132B476-71E5-C548-8E64-5334C7BC3F0E}"/>
              </a:ext>
            </a:extLst>
          </p:cNvPr>
          <p:cNvSpPr/>
          <p:nvPr/>
        </p:nvSpPr>
        <p:spPr>
          <a:xfrm>
            <a:off x="4310631" y="44093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BFE239A1-61AB-0046-B26A-D0A9CD5F9AC2}"/>
              </a:ext>
            </a:extLst>
          </p:cNvPr>
          <p:cNvSpPr/>
          <p:nvPr/>
        </p:nvSpPr>
        <p:spPr>
          <a:xfrm>
            <a:off x="4318977" y="382133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B90FFD62-FDC2-FB47-A184-2DD9257F07FD}"/>
              </a:ext>
            </a:extLst>
          </p:cNvPr>
          <p:cNvSpPr/>
          <p:nvPr/>
        </p:nvSpPr>
        <p:spPr>
          <a:xfrm>
            <a:off x="3707226" y="44181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DA836934-2BE7-894F-93E4-2D727B45C35E}"/>
              </a:ext>
            </a:extLst>
          </p:cNvPr>
          <p:cNvSpPr/>
          <p:nvPr/>
        </p:nvSpPr>
        <p:spPr>
          <a:xfrm>
            <a:off x="2688749" y="25067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6C35AAF4-8234-484A-AFBA-293EC9A8A80E}"/>
              </a:ext>
            </a:extLst>
          </p:cNvPr>
          <p:cNvSpPr/>
          <p:nvPr/>
        </p:nvSpPr>
        <p:spPr>
          <a:xfrm>
            <a:off x="3292153" y="30947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4934BF9-B537-3046-9B04-65AE0DEAC517}"/>
              </a:ext>
            </a:extLst>
          </p:cNvPr>
          <p:cNvSpPr/>
          <p:nvPr/>
        </p:nvSpPr>
        <p:spPr>
          <a:xfrm>
            <a:off x="3300499" y="25067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06802259-42E6-4944-8ADD-FE2B0027819B}"/>
              </a:ext>
            </a:extLst>
          </p:cNvPr>
          <p:cNvSpPr/>
          <p:nvPr/>
        </p:nvSpPr>
        <p:spPr>
          <a:xfrm>
            <a:off x="2688748" y="31035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D5AED76C-0A9C-8F44-B0BD-CC58BEA657CE}"/>
              </a:ext>
            </a:extLst>
          </p:cNvPr>
          <p:cNvSpPr/>
          <p:nvPr/>
        </p:nvSpPr>
        <p:spPr>
          <a:xfrm>
            <a:off x="2495461" y="26925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164E2E50-C3C9-5F4E-AA27-8AD9F3EBB2EE}"/>
              </a:ext>
            </a:extLst>
          </p:cNvPr>
          <p:cNvSpPr/>
          <p:nvPr/>
        </p:nvSpPr>
        <p:spPr>
          <a:xfrm>
            <a:off x="3098865" y="32806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34B72ED7-4548-D146-9845-F019475BB4FD}"/>
              </a:ext>
            </a:extLst>
          </p:cNvPr>
          <p:cNvSpPr/>
          <p:nvPr/>
        </p:nvSpPr>
        <p:spPr>
          <a:xfrm>
            <a:off x="3107211" y="26925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18B4A691-9685-1F42-8B65-378A2F6E0597}"/>
              </a:ext>
            </a:extLst>
          </p:cNvPr>
          <p:cNvSpPr/>
          <p:nvPr/>
        </p:nvSpPr>
        <p:spPr>
          <a:xfrm>
            <a:off x="2495460" y="32894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C675053C-AE1A-D341-99CD-D718BEC04495}"/>
              </a:ext>
            </a:extLst>
          </p:cNvPr>
          <p:cNvSpPr/>
          <p:nvPr/>
        </p:nvSpPr>
        <p:spPr>
          <a:xfrm>
            <a:off x="3900515" y="2503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55524640-35F4-844A-8D24-F1516BDBD809}"/>
              </a:ext>
            </a:extLst>
          </p:cNvPr>
          <p:cNvSpPr/>
          <p:nvPr/>
        </p:nvSpPr>
        <p:spPr>
          <a:xfrm>
            <a:off x="4503919" y="30910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9AD86354-71AA-5A4D-B513-37808BCF9075}"/>
              </a:ext>
            </a:extLst>
          </p:cNvPr>
          <p:cNvSpPr/>
          <p:nvPr/>
        </p:nvSpPr>
        <p:spPr>
          <a:xfrm>
            <a:off x="4512265" y="25030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93D4CCD2-C322-FA42-A48A-108BFD6279DE}"/>
              </a:ext>
            </a:extLst>
          </p:cNvPr>
          <p:cNvSpPr/>
          <p:nvPr/>
        </p:nvSpPr>
        <p:spPr>
          <a:xfrm>
            <a:off x="3900514" y="30998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F2BAA838-7ECA-9E4D-8E70-F411A5FEC88F}"/>
              </a:ext>
            </a:extLst>
          </p:cNvPr>
          <p:cNvSpPr/>
          <p:nvPr/>
        </p:nvSpPr>
        <p:spPr>
          <a:xfrm>
            <a:off x="3707227" y="26888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0924B8B6-69FA-AA42-8464-AF4A3457FA51}"/>
              </a:ext>
            </a:extLst>
          </p:cNvPr>
          <p:cNvSpPr/>
          <p:nvPr/>
        </p:nvSpPr>
        <p:spPr>
          <a:xfrm>
            <a:off x="4310631" y="32769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E6E5ECC1-96AD-434F-82D4-D0D9FFC2639B}"/>
              </a:ext>
            </a:extLst>
          </p:cNvPr>
          <p:cNvSpPr/>
          <p:nvPr/>
        </p:nvSpPr>
        <p:spPr>
          <a:xfrm>
            <a:off x="4318977" y="26888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E4A7D810-09E8-104F-B0CE-5BF51D45E4CE}"/>
              </a:ext>
            </a:extLst>
          </p:cNvPr>
          <p:cNvSpPr/>
          <p:nvPr/>
        </p:nvSpPr>
        <p:spPr>
          <a:xfrm>
            <a:off x="3707226" y="32857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427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 aufrufen ansonsten ändert sich Wert nicht</a:t>
            </a:r>
          </a:p>
        </p:txBody>
      </p:sp>
    </p:spTree>
    <p:extLst>
      <p:ext uri="{BB962C8B-B14F-4D97-AF65-F5344CB8AC3E}">
        <p14:creationId xmlns:p14="http://schemas.microsoft.com/office/powerpoint/2010/main" val="100882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3" y="936702"/>
            <a:ext cx="11363093" cy="5776332"/>
          </a:xfrm>
        </p:spPr>
        <p:txBody>
          <a:bodyPr>
            <a:noAutofit/>
          </a:bodyPr>
          <a:lstStyle/>
          <a:p>
            <a:pPr algn="r"/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INSTALL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CONFIGURE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61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ürfel 4">
            <a:extLst>
              <a:ext uri="{FF2B5EF4-FFF2-40B4-BE49-F238E27FC236}">
                <a16:creationId xmlns:a16="http://schemas.microsoft.com/office/drawing/2014/main" id="{25DDAE91-6BBF-B743-88E3-CF87E0B1C2D3}"/>
              </a:ext>
            </a:extLst>
          </p:cNvPr>
          <p:cNvSpPr/>
          <p:nvPr/>
        </p:nvSpPr>
        <p:spPr>
          <a:xfrm>
            <a:off x="1671637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3D6774DD-A5DD-CC4D-8556-FAD65F170959}"/>
              </a:ext>
            </a:extLst>
          </p:cNvPr>
          <p:cNvSpPr/>
          <p:nvPr/>
        </p:nvSpPr>
        <p:spPr>
          <a:xfrm>
            <a:off x="2759202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C137BC1F-5F99-A14F-8C5F-32BDA624D761}"/>
              </a:ext>
            </a:extLst>
          </p:cNvPr>
          <p:cNvSpPr/>
          <p:nvPr/>
        </p:nvSpPr>
        <p:spPr>
          <a:xfrm>
            <a:off x="3861054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C14B4F2-B5DB-E04F-BB07-F815013C3A5B}"/>
              </a:ext>
            </a:extLst>
          </p:cNvPr>
          <p:cNvSpPr/>
          <p:nvPr/>
        </p:nvSpPr>
        <p:spPr>
          <a:xfrm>
            <a:off x="1671637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E0E7A8F8-C166-2047-BFBB-2F060FB30A87}"/>
              </a:ext>
            </a:extLst>
          </p:cNvPr>
          <p:cNvSpPr/>
          <p:nvPr/>
        </p:nvSpPr>
        <p:spPr>
          <a:xfrm>
            <a:off x="2759202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65B9FBC-C59E-7A4B-AD57-870C5555BBB0}"/>
              </a:ext>
            </a:extLst>
          </p:cNvPr>
          <p:cNvSpPr/>
          <p:nvPr/>
        </p:nvSpPr>
        <p:spPr>
          <a:xfrm>
            <a:off x="3861054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9C31E81-6C39-5144-8B1C-6B58E7C8BEEF}"/>
              </a:ext>
            </a:extLst>
          </p:cNvPr>
          <p:cNvSpPr/>
          <p:nvPr/>
        </p:nvSpPr>
        <p:spPr>
          <a:xfrm>
            <a:off x="1238250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BD940BC0-82FF-9A4E-B370-152A299E2491}"/>
              </a:ext>
            </a:extLst>
          </p:cNvPr>
          <p:cNvSpPr/>
          <p:nvPr/>
        </p:nvSpPr>
        <p:spPr>
          <a:xfrm>
            <a:off x="2325815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6581D072-2369-7840-A5E8-35E2D187EF59}"/>
              </a:ext>
            </a:extLst>
          </p:cNvPr>
          <p:cNvSpPr/>
          <p:nvPr/>
        </p:nvSpPr>
        <p:spPr>
          <a:xfrm>
            <a:off x="3427667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38250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B7B59E21-D47E-2643-89CB-A4D6EC9BCB5C}"/>
              </a:ext>
            </a:extLst>
          </p:cNvPr>
          <p:cNvSpPr/>
          <p:nvPr/>
        </p:nvSpPr>
        <p:spPr>
          <a:xfrm>
            <a:off x="2325815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BFCD3E43-42F1-F748-8326-4E4CB6DBDC95}"/>
              </a:ext>
            </a:extLst>
          </p:cNvPr>
          <p:cNvSpPr/>
          <p:nvPr/>
        </p:nvSpPr>
        <p:spPr>
          <a:xfrm>
            <a:off x="3427667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65559"/>
                  </p:ext>
                </p:extLst>
              </p:nvPr>
            </p:nvGraphicFramePr>
            <p:xfrm>
              <a:off x="7506376" y="27763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27763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969810"/>
                  </p:ext>
                </p:extLst>
              </p:nvPr>
            </p:nvGraphicFramePr>
            <p:xfrm>
              <a:off x="8127323" y="27425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27425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64661"/>
                  </p:ext>
                </p:extLst>
              </p:nvPr>
            </p:nvGraphicFramePr>
            <p:xfrm>
              <a:off x="8779786" y="27378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27378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057430"/>
                  </p:ext>
                </p:extLst>
              </p:nvPr>
            </p:nvGraphicFramePr>
            <p:xfrm>
              <a:off x="9465585" y="27378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27378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604384"/>
                  </p:ext>
                </p:extLst>
              </p:nvPr>
            </p:nvGraphicFramePr>
            <p:xfrm>
              <a:off x="7506376" y="344356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344356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4290885"/>
                  </p:ext>
                </p:extLst>
              </p:nvPr>
            </p:nvGraphicFramePr>
            <p:xfrm>
              <a:off x="8127323" y="340977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340977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7705794"/>
                  </p:ext>
                </p:extLst>
              </p:nvPr>
            </p:nvGraphicFramePr>
            <p:xfrm>
              <a:off x="8779786" y="340501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0501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837278"/>
                  </p:ext>
                </p:extLst>
              </p:nvPr>
            </p:nvGraphicFramePr>
            <p:xfrm>
              <a:off x="9465585" y="340501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340501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1244422"/>
                  </p:ext>
                </p:extLst>
              </p:nvPr>
            </p:nvGraphicFramePr>
            <p:xfrm>
              <a:off x="7506376" y="4149314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4149314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822229"/>
                  </p:ext>
                </p:extLst>
              </p:nvPr>
            </p:nvGraphicFramePr>
            <p:xfrm>
              <a:off x="8127323" y="411552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411552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144250"/>
                  </p:ext>
                </p:extLst>
              </p:nvPr>
            </p:nvGraphicFramePr>
            <p:xfrm>
              <a:off x="8779786" y="411076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1076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521493"/>
                  </p:ext>
                </p:extLst>
              </p:nvPr>
            </p:nvGraphicFramePr>
            <p:xfrm>
              <a:off x="9465585" y="411076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411076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6733533"/>
                  </p:ext>
                </p:extLst>
              </p:nvPr>
            </p:nvGraphicFramePr>
            <p:xfrm>
              <a:off x="7177542" y="320484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20484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789642"/>
                  </p:ext>
                </p:extLst>
              </p:nvPr>
            </p:nvGraphicFramePr>
            <p:xfrm>
              <a:off x="7798489" y="317105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17105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250146"/>
                  </p:ext>
                </p:extLst>
              </p:nvPr>
            </p:nvGraphicFramePr>
            <p:xfrm>
              <a:off x="8450952" y="316629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16629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397175"/>
                  </p:ext>
                </p:extLst>
              </p:nvPr>
            </p:nvGraphicFramePr>
            <p:xfrm>
              <a:off x="9136751" y="316629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16629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7190793"/>
                  </p:ext>
                </p:extLst>
              </p:nvPr>
            </p:nvGraphicFramePr>
            <p:xfrm>
              <a:off x="7177542" y="387204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87204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194466"/>
                  </p:ext>
                </p:extLst>
              </p:nvPr>
            </p:nvGraphicFramePr>
            <p:xfrm>
              <a:off x="7798489" y="383825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83825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295716"/>
                  </p:ext>
                </p:extLst>
              </p:nvPr>
            </p:nvGraphicFramePr>
            <p:xfrm>
              <a:off x="8450952" y="383348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83348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801532"/>
                  </p:ext>
                </p:extLst>
              </p:nvPr>
            </p:nvGraphicFramePr>
            <p:xfrm>
              <a:off x="9136751" y="383348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83348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217089"/>
                  </p:ext>
                </p:extLst>
              </p:nvPr>
            </p:nvGraphicFramePr>
            <p:xfrm>
              <a:off x="7177542" y="4577787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4577787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210599"/>
                  </p:ext>
                </p:extLst>
              </p:nvPr>
            </p:nvGraphicFramePr>
            <p:xfrm>
              <a:off x="7798489" y="4543996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4543996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335847"/>
                  </p:ext>
                </p:extLst>
              </p:nvPr>
            </p:nvGraphicFramePr>
            <p:xfrm>
              <a:off x="8450952" y="453923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453923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9628394"/>
                  </p:ext>
                </p:extLst>
              </p:nvPr>
            </p:nvGraphicFramePr>
            <p:xfrm>
              <a:off x="9136751" y="453923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453923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4142293"/>
                  </p:ext>
                </p:extLst>
              </p:nvPr>
            </p:nvGraphicFramePr>
            <p:xfrm>
              <a:off x="6820577" y="3533682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3533682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065862"/>
                  </p:ext>
                </p:extLst>
              </p:nvPr>
            </p:nvGraphicFramePr>
            <p:xfrm>
              <a:off x="7441524" y="349989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349989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936857"/>
                  </p:ext>
                </p:extLst>
              </p:nvPr>
            </p:nvGraphicFramePr>
            <p:xfrm>
              <a:off x="8093987" y="349512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349512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7920336"/>
                  </p:ext>
                </p:extLst>
              </p:nvPr>
            </p:nvGraphicFramePr>
            <p:xfrm>
              <a:off x="8779786" y="3495129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95129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346721"/>
                  </p:ext>
                </p:extLst>
              </p:nvPr>
            </p:nvGraphicFramePr>
            <p:xfrm>
              <a:off x="6820577" y="42008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2008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2262943"/>
                  </p:ext>
                </p:extLst>
              </p:nvPr>
            </p:nvGraphicFramePr>
            <p:xfrm>
              <a:off x="7441524" y="41670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1670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464871"/>
                  </p:ext>
                </p:extLst>
              </p:nvPr>
            </p:nvGraphicFramePr>
            <p:xfrm>
              <a:off x="8093987" y="41623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1623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600753"/>
                  </p:ext>
                </p:extLst>
              </p:nvPr>
            </p:nvGraphicFramePr>
            <p:xfrm>
              <a:off x="8779786" y="41623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623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350410"/>
                  </p:ext>
                </p:extLst>
              </p:nvPr>
            </p:nvGraphicFramePr>
            <p:xfrm>
              <a:off x="6820577" y="490662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90662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676485"/>
                  </p:ext>
                </p:extLst>
              </p:nvPr>
            </p:nvGraphicFramePr>
            <p:xfrm>
              <a:off x="7441524" y="487283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87283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818818"/>
                  </p:ext>
                </p:extLst>
              </p:nvPr>
            </p:nvGraphicFramePr>
            <p:xfrm>
              <a:off x="8093987" y="486806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86806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877398"/>
                  </p:ext>
                </p:extLst>
              </p:nvPr>
            </p:nvGraphicFramePr>
            <p:xfrm>
              <a:off x="8779786" y="486806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868068"/>
                <a:ext cx="657668" cy="657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8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291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192947-16CF-4A49-8DFF-42369813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8" y="2684720"/>
            <a:ext cx="5564372" cy="41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479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aufteilung</a:t>
            </a:r>
            <a:r>
              <a:rPr lang="de-DE" dirty="0"/>
              <a:t>/</a:t>
            </a:r>
            <a:r>
              <a:rPr lang="de-DE" dirty="0" err="1"/>
              <a:t>architektur</a:t>
            </a:r>
            <a:r>
              <a:rPr lang="de-DE" dirty="0"/>
              <a:t> von </a:t>
            </a:r>
            <a:r>
              <a:rPr lang="de-DE" dirty="0" err="1"/>
              <a:t>frontend</a:t>
            </a:r>
            <a:r>
              <a:rPr lang="de-DE" dirty="0"/>
              <a:t> und backend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462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7311369" y="6221640"/>
            <a:ext cx="410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cloudlandscape.fe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-in-der-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cloud.de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838200" y="1970313"/>
            <a:ext cx="11353800" cy="3452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1698171" y="-202301"/>
            <a:ext cx="916336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Der Weg zu Cloud Native</a:t>
            </a:r>
          </a:p>
        </p:txBody>
      </p:sp>
    </p:spTree>
    <p:extLst>
      <p:ext uri="{BB962C8B-B14F-4D97-AF65-F5344CB8AC3E}">
        <p14:creationId xmlns:p14="http://schemas.microsoft.com/office/powerpoint/2010/main" val="194346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Microsoft Macintosh PowerPoint</Application>
  <PresentationFormat>Breitbild</PresentationFormat>
  <Paragraphs>331</Paragraphs>
  <Slides>31</Slides>
  <Notes>31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DengXian</vt:lpstr>
      <vt:lpstr>Arial</vt:lpstr>
      <vt:lpstr>Calibri</vt:lpstr>
      <vt:lpstr>Calibri Light</vt:lpstr>
      <vt:lpstr>DIN Alternate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KEINE SERVER MEHR</vt:lpstr>
      <vt:lpstr>PowerPoint-Präsentation</vt:lpstr>
      <vt:lpstr>VELOCITY</vt:lpstr>
      <vt:lpstr>PowerPoint-Präsentation</vt:lpstr>
      <vt:lpstr>(you Wookie)</vt:lpstr>
      <vt:lpstr>time</vt:lpstr>
      <vt:lpstr>time</vt:lpstr>
      <vt:lpstr>(more WTF moments)</vt:lpstr>
      <vt:lpstr>NO MORE OPS</vt:lpstr>
      <vt:lpstr>DOES IT FIT FOR ME?</vt:lpstr>
      <vt:lpstr>#2019</vt:lpstr>
      <vt:lpstr>PowerPoint-Präsentation</vt:lpstr>
      <vt:lpstr>time * invocations</vt:lpstr>
      <vt:lpstr>PowerPoint-Präsentation</vt:lpstr>
      <vt:lpstr>PowerPoint-Präsentation</vt:lpstr>
      <vt:lpstr>? INSTALL CONFIGURE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363</cp:revision>
  <cp:lastPrinted>2019-01-23T09:45:23Z</cp:lastPrinted>
  <dcterms:created xsi:type="dcterms:W3CDTF">2019-01-07T09:17:32Z</dcterms:created>
  <dcterms:modified xsi:type="dcterms:W3CDTF">2019-04-06T17:25:08Z</dcterms:modified>
</cp:coreProperties>
</file>